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50292000" cy="2514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9E50"/>
    <a:srgbClr val="818C61"/>
    <a:srgbClr val="00A3AD"/>
    <a:srgbClr val="878CB4"/>
    <a:srgbClr val="005A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3842" autoAdjust="0"/>
  </p:normalViewPr>
  <p:slideViewPr>
    <p:cSldViewPr snapToGrid="0">
      <p:cViewPr varScale="1">
        <p:scale>
          <a:sx n="29" d="100"/>
          <a:sy n="29" d="100"/>
        </p:scale>
        <p:origin x="480" y="3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819A9-6BE2-4817-B8A3-FC7DC309618A}" type="datetimeFigureOut">
              <a:rPr lang="en-US" smtClean="0"/>
              <a:t>5/13/23</a:t>
            </a:fld>
            <a:endParaRPr lang="en-US"/>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D6B7B-8E9E-40BB-8482-2A625E2F57DB}" type="slidenum">
              <a:rPr lang="en-US" smtClean="0"/>
              <a:t>‹#›</a:t>
            </a:fld>
            <a:endParaRPr lang="en-US"/>
          </a:p>
        </p:txBody>
      </p:sp>
    </p:spTree>
    <p:extLst>
      <p:ext uri="{BB962C8B-B14F-4D97-AF65-F5344CB8AC3E}">
        <p14:creationId xmlns:p14="http://schemas.microsoft.com/office/powerpoint/2010/main" val="530516074"/>
      </p:ext>
    </p:extLst>
  </p:cSld>
  <p:clrMap bg1="lt1" tx1="dk1" bg2="lt2" tx2="dk2" accent1="accent1" accent2="accent2" accent3="accent3" accent4="accent4" accent5="accent5" accent6="accent6" hlink="hlink" folHlink="folHlink"/>
  <p:notesStyle>
    <a:lvl1pPr marL="0" algn="l" defTabSz="3621024" rtl="0" eaLnBrk="1" latinLnBrk="0" hangingPunct="1">
      <a:defRPr sz="4752" kern="1200">
        <a:solidFill>
          <a:schemeClr val="tx1"/>
        </a:solidFill>
        <a:latin typeface="+mn-lt"/>
        <a:ea typeface="+mn-ea"/>
        <a:cs typeface="+mn-cs"/>
      </a:defRPr>
    </a:lvl1pPr>
    <a:lvl2pPr marL="1810512" algn="l" defTabSz="3621024" rtl="0" eaLnBrk="1" latinLnBrk="0" hangingPunct="1">
      <a:defRPr sz="4752" kern="1200">
        <a:solidFill>
          <a:schemeClr val="tx1"/>
        </a:solidFill>
        <a:latin typeface="+mn-lt"/>
        <a:ea typeface="+mn-ea"/>
        <a:cs typeface="+mn-cs"/>
      </a:defRPr>
    </a:lvl2pPr>
    <a:lvl3pPr marL="3621024" algn="l" defTabSz="3621024" rtl="0" eaLnBrk="1" latinLnBrk="0" hangingPunct="1">
      <a:defRPr sz="4752" kern="1200">
        <a:solidFill>
          <a:schemeClr val="tx1"/>
        </a:solidFill>
        <a:latin typeface="+mn-lt"/>
        <a:ea typeface="+mn-ea"/>
        <a:cs typeface="+mn-cs"/>
      </a:defRPr>
    </a:lvl3pPr>
    <a:lvl4pPr marL="5431536" algn="l" defTabSz="3621024" rtl="0" eaLnBrk="1" latinLnBrk="0" hangingPunct="1">
      <a:defRPr sz="4752" kern="1200">
        <a:solidFill>
          <a:schemeClr val="tx1"/>
        </a:solidFill>
        <a:latin typeface="+mn-lt"/>
        <a:ea typeface="+mn-ea"/>
        <a:cs typeface="+mn-cs"/>
      </a:defRPr>
    </a:lvl4pPr>
    <a:lvl5pPr marL="7242048" algn="l" defTabSz="3621024" rtl="0" eaLnBrk="1" latinLnBrk="0" hangingPunct="1">
      <a:defRPr sz="4752" kern="1200">
        <a:solidFill>
          <a:schemeClr val="tx1"/>
        </a:solidFill>
        <a:latin typeface="+mn-lt"/>
        <a:ea typeface="+mn-ea"/>
        <a:cs typeface="+mn-cs"/>
      </a:defRPr>
    </a:lvl5pPr>
    <a:lvl6pPr marL="9052560" algn="l" defTabSz="3621024" rtl="0" eaLnBrk="1" latinLnBrk="0" hangingPunct="1">
      <a:defRPr sz="4752" kern="1200">
        <a:solidFill>
          <a:schemeClr val="tx1"/>
        </a:solidFill>
        <a:latin typeface="+mn-lt"/>
        <a:ea typeface="+mn-ea"/>
        <a:cs typeface="+mn-cs"/>
      </a:defRPr>
    </a:lvl6pPr>
    <a:lvl7pPr marL="10863072" algn="l" defTabSz="3621024" rtl="0" eaLnBrk="1" latinLnBrk="0" hangingPunct="1">
      <a:defRPr sz="4752" kern="1200">
        <a:solidFill>
          <a:schemeClr val="tx1"/>
        </a:solidFill>
        <a:latin typeface="+mn-lt"/>
        <a:ea typeface="+mn-ea"/>
        <a:cs typeface="+mn-cs"/>
      </a:defRPr>
    </a:lvl7pPr>
    <a:lvl8pPr marL="12673584" algn="l" defTabSz="3621024" rtl="0" eaLnBrk="1" latinLnBrk="0" hangingPunct="1">
      <a:defRPr sz="4752" kern="1200">
        <a:solidFill>
          <a:schemeClr val="tx1"/>
        </a:solidFill>
        <a:latin typeface="+mn-lt"/>
        <a:ea typeface="+mn-ea"/>
        <a:cs typeface="+mn-cs"/>
      </a:defRPr>
    </a:lvl8pPr>
    <a:lvl9pPr marL="14484096" algn="l" defTabSz="3621024" rtl="0" eaLnBrk="1" latinLnBrk="0" hangingPunct="1">
      <a:defRPr sz="47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size minimum 24 (20 for references)</a:t>
            </a:r>
          </a:p>
          <a:p>
            <a:r>
              <a:rPr lang="en-US" dirty="0"/>
              <a:t>Jpeg or </a:t>
            </a:r>
            <a:r>
              <a:rPr lang="en-US" dirty="0" err="1"/>
              <a:t>png</a:t>
            </a:r>
            <a:r>
              <a:rPr lang="en-US" dirty="0"/>
              <a:t>, resolution 72 or 96 dpi</a:t>
            </a:r>
          </a:p>
          <a:p>
            <a:r>
              <a:rPr lang="en-US" dirty="0"/>
              <a:t>Save as PDF file</a:t>
            </a:r>
          </a:p>
          <a:p>
            <a:pPr algn="l">
              <a:buFont typeface="Arial" panose="020B0604020202020204" pitchFamily="34" charset="0"/>
              <a:buChar char="•"/>
            </a:pPr>
            <a:r>
              <a:rPr lang="en-US" b="0" i="0" dirty="0">
                <a:solidFill>
                  <a:srgbClr val="5F6A72"/>
                </a:solidFill>
                <a:effectLst/>
                <a:latin typeface="Trade Gothic LT W01 Roman"/>
              </a:rPr>
              <a:t>Title: 72-120 pt.</a:t>
            </a:r>
          </a:p>
          <a:p>
            <a:pPr algn="l">
              <a:buFont typeface="Arial" panose="020B0604020202020204" pitchFamily="34" charset="0"/>
              <a:buChar char="•"/>
            </a:pPr>
            <a:r>
              <a:rPr lang="en-US" b="0" i="0" dirty="0">
                <a:solidFill>
                  <a:srgbClr val="5F6A72"/>
                </a:solidFill>
                <a:effectLst/>
                <a:latin typeface="Trade Gothic LT W01 Roman"/>
              </a:rPr>
              <a:t>Subtitle: 48-80 pt.</a:t>
            </a:r>
          </a:p>
          <a:p>
            <a:pPr algn="l">
              <a:buFont typeface="Arial" panose="020B0604020202020204" pitchFamily="34" charset="0"/>
              <a:buChar char="•"/>
            </a:pPr>
            <a:r>
              <a:rPr lang="en-US" b="0" i="0" dirty="0">
                <a:solidFill>
                  <a:srgbClr val="5F6A72"/>
                </a:solidFill>
                <a:effectLst/>
                <a:latin typeface="Trade Gothic LT W01 Roman"/>
              </a:rPr>
              <a:t>Section headers: 36-72 pt.</a:t>
            </a:r>
          </a:p>
          <a:p>
            <a:pPr algn="l">
              <a:buFont typeface="Arial" panose="020B0604020202020204" pitchFamily="34" charset="0"/>
              <a:buChar char="•"/>
            </a:pPr>
            <a:r>
              <a:rPr lang="en-US" b="0" i="0" dirty="0">
                <a:solidFill>
                  <a:srgbClr val="5F6A72"/>
                </a:solidFill>
                <a:effectLst/>
                <a:latin typeface="Trade Gothic LT W01 Roman"/>
              </a:rPr>
              <a:t>Body text: 24-48 </a:t>
            </a:r>
            <a:r>
              <a:rPr lang="en-US" b="0" i="0" dirty="0" err="1">
                <a:solidFill>
                  <a:srgbClr val="5F6A72"/>
                </a:solidFill>
                <a:effectLst/>
                <a:latin typeface="Trade Gothic LT W01 Roman"/>
              </a:rPr>
              <a:t>pt</a:t>
            </a:r>
            <a:endParaRPr lang="en-US" b="0" i="0" dirty="0">
              <a:solidFill>
                <a:srgbClr val="5F6A72"/>
              </a:solidFill>
              <a:effectLst/>
              <a:latin typeface="Trade Gothic LT W01 Roman"/>
            </a:endParaRPr>
          </a:p>
          <a:p>
            <a:pPr algn="l">
              <a:buFont typeface="Arial" panose="020B0604020202020204" pitchFamily="34" charset="0"/>
              <a:buChar char="•"/>
            </a:pPr>
            <a:r>
              <a:rPr lang="en-US" b="0" i="0" dirty="0">
                <a:solidFill>
                  <a:srgbClr val="5F6A72"/>
                </a:solidFill>
                <a:effectLst/>
                <a:latin typeface="Trade Gothic LT W01 Roman"/>
              </a:rPr>
              <a:t>300-800 words</a:t>
            </a:r>
          </a:p>
          <a:p>
            <a:endParaRPr lang="en-US" dirty="0"/>
          </a:p>
        </p:txBody>
      </p:sp>
      <p:sp>
        <p:nvSpPr>
          <p:cNvPr id="4" name="Slide Number Placeholder 3"/>
          <p:cNvSpPr>
            <a:spLocks noGrp="1"/>
          </p:cNvSpPr>
          <p:nvPr>
            <p:ph type="sldNum" sz="quarter" idx="5"/>
          </p:nvPr>
        </p:nvSpPr>
        <p:spPr/>
        <p:txBody>
          <a:bodyPr/>
          <a:lstStyle/>
          <a:p>
            <a:fld id="{D8CD6B7B-8E9E-40BB-8482-2A625E2F57DB}" type="slidenum">
              <a:rPr lang="en-US" smtClean="0"/>
              <a:t>1</a:t>
            </a:fld>
            <a:endParaRPr lang="en-US"/>
          </a:p>
        </p:txBody>
      </p:sp>
    </p:spTree>
    <p:extLst>
      <p:ext uri="{BB962C8B-B14F-4D97-AF65-F5344CB8AC3E}">
        <p14:creationId xmlns:p14="http://schemas.microsoft.com/office/powerpoint/2010/main" val="44213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0" y="4115331"/>
            <a:ext cx="37719000" cy="8754533"/>
          </a:xfrm>
        </p:spPr>
        <p:txBody>
          <a:bodyPr anchor="b"/>
          <a:lstStyle>
            <a:lvl1pPr algn="ctr">
              <a:defRPr sz="22000"/>
            </a:lvl1pPr>
          </a:lstStyle>
          <a:p>
            <a:r>
              <a:rPr lang="en-US"/>
              <a:t>Click to edit Master title style</a:t>
            </a:r>
            <a:endParaRPr lang="en-US" dirty="0"/>
          </a:p>
        </p:txBody>
      </p:sp>
      <p:sp>
        <p:nvSpPr>
          <p:cNvPr id="3" name="Subtitle 2"/>
          <p:cNvSpPr>
            <a:spLocks noGrp="1"/>
          </p:cNvSpPr>
          <p:nvPr>
            <p:ph type="subTitle" idx="1"/>
          </p:nvPr>
        </p:nvSpPr>
        <p:spPr>
          <a:xfrm>
            <a:off x="6286500" y="13207473"/>
            <a:ext cx="37719000" cy="6071127"/>
          </a:xfrm>
        </p:spPr>
        <p:txBody>
          <a:bodyPr/>
          <a:lstStyle>
            <a:lvl1pPr marL="0" indent="0" algn="ctr">
              <a:buNone/>
              <a:defRPr sz="8800"/>
            </a:lvl1pPr>
            <a:lvl2pPr marL="1676415" indent="0" algn="ctr">
              <a:buNone/>
              <a:defRPr sz="7333"/>
            </a:lvl2pPr>
            <a:lvl3pPr marL="3352830" indent="0" algn="ctr">
              <a:buNone/>
              <a:defRPr sz="6600"/>
            </a:lvl3pPr>
            <a:lvl4pPr marL="5029246" indent="0" algn="ctr">
              <a:buNone/>
              <a:defRPr sz="5867"/>
            </a:lvl4pPr>
            <a:lvl5pPr marL="6705661" indent="0" algn="ctr">
              <a:buNone/>
              <a:defRPr sz="5867"/>
            </a:lvl5pPr>
            <a:lvl6pPr marL="8382076" indent="0" algn="ctr">
              <a:buNone/>
              <a:defRPr sz="5867"/>
            </a:lvl6pPr>
            <a:lvl7pPr marL="10058491" indent="0" algn="ctr">
              <a:buNone/>
              <a:defRPr sz="5867"/>
            </a:lvl7pPr>
            <a:lvl8pPr marL="11734907" indent="0" algn="ctr">
              <a:buNone/>
              <a:defRPr sz="5867"/>
            </a:lvl8pPr>
            <a:lvl9pPr marL="13411322" indent="0" algn="ctr">
              <a:buNone/>
              <a:defRPr sz="58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6738CF-392F-4161-B9ED-8AB622EF7498}"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6AE2-8A25-4DDD-B538-C236AD31C8C2}" type="slidenum">
              <a:rPr lang="en-US" smtClean="0"/>
              <a:t>‹#›</a:t>
            </a:fld>
            <a:endParaRPr lang="en-US"/>
          </a:p>
        </p:txBody>
      </p:sp>
    </p:spTree>
    <p:extLst>
      <p:ext uri="{BB962C8B-B14F-4D97-AF65-F5344CB8AC3E}">
        <p14:creationId xmlns:p14="http://schemas.microsoft.com/office/powerpoint/2010/main" val="71431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738CF-392F-4161-B9ED-8AB622EF7498}"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6AE2-8A25-4DDD-B538-C236AD31C8C2}" type="slidenum">
              <a:rPr lang="en-US" smtClean="0"/>
              <a:t>‹#›</a:t>
            </a:fld>
            <a:endParaRPr lang="en-US"/>
          </a:p>
        </p:txBody>
      </p:sp>
    </p:spTree>
    <p:extLst>
      <p:ext uri="{BB962C8B-B14F-4D97-AF65-F5344CB8AC3E}">
        <p14:creationId xmlns:p14="http://schemas.microsoft.com/office/powerpoint/2010/main" val="322989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990212" y="1338792"/>
            <a:ext cx="10844213" cy="21310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7575" y="1338792"/>
            <a:ext cx="31903988" cy="213100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738CF-392F-4161-B9ED-8AB622EF7498}"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6AE2-8A25-4DDD-B538-C236AD31C8C2}" type="slidenum">
              <a:rPr lang="en-US" smtClean="0"/>
              <a:t>‹#›</a:t>
            </a:fld>
            <a:endParaRPr lang="en-US"/>
          </a:p>
        </p:txBody>
      </p:sp>
    </p:spTree>
    <p:extLst>
      <p:ext uri="{BB962C8B-B14F-4D97-AF65-F5344CB8AC3E}">
        <p14:creationId xmlns:p14="http://schemas.microsoft.com/office/powerpoint/2010/main" val="259875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738CF-392F-4161-B9ED-8AB622EF7498}"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6AE2-8A25-4DDD-B538-C236AD31C8C2}" type="slidenum">
              <a:rPr lang="en-US" smtClean="0"/>
              <a:t>‹#›</a:t>
            </a:fld>
            <a:endParaRPr lang="en-US"/>
          </a:p>
        </p:txBody>
      </p:sp>
    </p:spTree>
    <p:extLst>
      <p:ext uri="{BB962C8B-B14F-4D97-AF65-F5344CB8AC3E}">
        <p14:creationId xmlns:p14="http://schemas.microsoft.com/office/powerpoint/2010/main" val="146211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31381" y="6269041"/>
            <a:ext cx="43376850" cy="10460036"/>
          </a:xfrm>
        </p:spPr>
        <p:txBody>
          <a:bodyPr anchor="b"/>
          <a:lstStyle>
            <a:lvl1pPr>
              <a:defRPr sz="22000"/>
            </a:lvl1pPr>
          </a:lstStyle>
          <a:p>
            <a:r>
              <a:rPr lang="en-US"/>
              <a:t>Click to edit Master title style</a:t>
            </a:r>
            <a:endParaRPr lang="en-US" dirty="0"/>
          </a:p>
        </p:txBody>
      </p:sp>
      <p:sp>
        <p:nvSpPr>
          <p:cNvPr id="3" name="Text Placeholder 2"/>
          <p:cNvSpPr>
            <a:spLocks noGrp="1"/>
          </p:cNvSpPr>
          <p:nvPr>
            <p:ph type="body" idx="1"/>
          </p:nvPr>
        </p:nvSpPr>
        <p:spPr>
          <a:xfrm>
            <a:off x="3431381" y="16828033"/>
            <a:ext cx="43376850" cy="5500686"/>
          </a:xfrm>
        </p:spPr>
        <p:txBody>
          <a:bodyPr/>
          <a:lstStyle>
            <a:lvl1pPr marL="0" indent="0">
              <a:buNone/>
              <a:defRPr sz="8800">
                <a:solidFill>
                  <a:schemeClr val="tx1">
                    <a:tint val="75000"/>
                  </a:schemeClr>
                </a:solidFill>
              </a:defRPr>
            </a:lvl1pPr>
            <a:lvl2pPr marL="1676415" indent="0">
              <a:buNone/>
              <a:defRPr sz="7333">
                <a:solidFill>
                  <a:schemeClr val="tx1">
                    <a:tint val="75000"/>
                  </a:schemeClr>
                </a:solidFill>
              </a:defRPr>
            </a:lvl2pPr>
            <a:lvl3pPr marL="3352830" indent="0">
              <a:buNone/>
              <a:defRPr sz="6600">
                <a:solidFill>
                  <a:schemeClr val="tx1">
                    <a:tint val="75000"/>
                  </a:schemeClr>
                </a:solidFill>
              </a:defRPr>
            </a:lvl3pPr>
            <a:lvl4pPr marL="5029246" indent="0">
              <a:buNone/>
              <a:defRPr sz="5867">
                <a:solidFill>
                  <a:schemeClr val="tx1">
                    <a:tint val="75000"/>
                  </a:schemeClr>
                </a:solidFill>
              </a:defRPr>
            </a:lvl4pPr>
            <a:lvl5pPr marL="6705661" indent="0">
              <a:buNone/>
              <a:defRPr sz="5867">
                <a:solidFill>
                  <a:schemeClr val="tx1">
                    <a:tint val="75000"/>
                  </a:schemeClr>
                </a:solidFill>
              </a:defRPr>
            </a:lvl5pPr>
            <a:lvl6pPr marL="8382076" indent="0">
              <a:buNone/>
              <a:defRPr sz="5867">
                <a:solidFill>
                  <a:schemeClr val="tx1">
                    <a:tint val="75000"/>
                  </a:schemeClr>
                </a:solidFill>
              </a:defRPr>
            </a:lvl6pPr>
            <a:lvl7pPr marL="10058491" indent="0">
              <a:buNone/>
              <a:defRPr sz="5867">
                <a:solidFill>
                  <a:schemeClr val="tx1">
                    <a:tint val="75000"/>
                  </a:schemeClr>
                </a:solidFill>
              </a:defRPr>
            </a:lvl7pPr>
            <a:lvl8pPr marL="11734907" indent="0">
              <a:buNone/>
              <a:defRPr sz="5867">
                <a:solidFill>
                  <a:schemeClr val="tx1">
                    <a:tint val="75000"/>
                  </a:schemeClr>
                </a:solidFill>
              </a:defRPr>
            </a:lvl8pPr>
            <a:lvl9pPr marL="13411322" indent="0">
              <a:buNone/>
              <a:defRPr sz="5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738CF-392F-4161-B9ED-8AB622EF7498}"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6AE2-8A25-4DDD-B538-C236AD31C8C2}" type="slidenum">
              <a:rPr lang="en-US" smtClean="0"/>
              <a:t>‹#›</a:t>
            </a:fld>
            <a:endParaRPr lang="en-US"/>
          </a:p>
        </p:txBody>
      </p:sp>
    </p:spTree>
    <p:extLst>
      <p:ext uri="{BB962C8B-B14F-4D97-AF65-F5344CB8AC3E}">
        <p14:creationId xmlns:p14="http://schemas.microsoft.com/office/powerpoint/2010/main" val="244943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57575" y="6693958"/>
            <a:ext cx="21374100" cy="1595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460325" y="6693958"/>
            <a:ext cx="21374100" cy="1595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6738CF-392F-4161-B9ED-8AB622EF7498}" type="datetimeFigureOut">
              <a:rPr lang="en-US" smtClean="0"/>
              <a:t>5/13/23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6AE2-8A25-4DDD-B538-C236AD31C8C2}" type="slidenum">
              <a:rPr lang="en-US" smtClean="0"/>
              <a:t>‹#›</a:t>
            </a:fld>
            <a:endParaRPr lang="en-US"/>
          </a:p>
        </p:txBody>
      </p:sp>
    </p:spTree>
    <p:extLst>
      <p:ext uri="{BB962C8B-B14F-4D97-AF65-F5344CB8AC3E}">
        <p14:creationId xmlns:p14="http://schemas.microsoft.com/office/powerpoint/2010/main" val="93946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64126" y="1338793"/>
            <a:ext cx="43376850" cy="486039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64128" y="6164264"/>
            <a:ext cx="21275871" cy="3021011"/>
          </a:xfrm>
        </p:spPr>
        <p:txBody>
          <a:bodyPr anchor="b"/>
          <a:lstStyle>
            <a:lvl1pPr marL="0" indent="0">
              <a:buNone/>
              <a:defRPr sz="8800" b="1"/>
            </a:lvl1pPr>
            <a:lvl2pPr marL="1676415" indent="0">
              <a:buNone/>
              <a:defRPr sz="7333" b="1"/>
            </a:lvl2pPr>
            <a:lvl3pPr marL="3352830" indent="0">
              <a:buNone/>
              <a:defRPr sz="6600" b="1"/>
            </a:lvl3pPr>
            <a:lvl4pPr marL="5029246" indent="0">
              <a:buNone/>
              <a:defRPr sz="5867" b="1"/>
            </a:lvl4pPr>
            <a:lvl5pPr marL="6705661" indent="0">
              <a:buNone/>
              <a:defRPr sz="5867" b="1"/>
            </a:lvl5pPr>
            <a:lvl6pPr marL="8382076" indent="0">
              <a:buNone/>
              <a:defRPr sz="5867" b="1"/>
            </a:lvl6pPr>
            <a:lvl7pPr marL="10058491" indent="0">
              <a:buNone/>
              <a:defRPr sz="5867" b="1"/>
            </a:lvl7pPr>
            <a:lvl8pPr marL="11734907" indent="0">
              <a:buNone/>
              <a:defRPr sz="5867" b="1"/>
            </a:lvl8pPr>
            <a:lvl9pPr marL="13411322" indent="0">
              <a:buNone/>
              <a:defRPr sz="5867" b="1"/>
            </a:lvl9pPr>
          </a:lstStyle>
          <a:p>
            <a:pPr lvl="0"/>
            <a:r>
              <a:rPr lang="en-US"/>
              <a:t>Click to edit Master text styles</a:t>
            </a:r>
          </a:p>
        </p:txBody>
      </p:sp>
      <p:sp>
        <p:nvSpPr>
          <p:cNvPr id="4" name="Content Placeholder 3"/>
          <p:cNvSpPr>
            <a:spLocks noGrp="1"/>
          </p:cNvSpPr>
          <p:nvPr>
            <p:ph sz="half" idx="2"/>
          </p:nvPr>
        </p:nvSpPr>
        <p:spPr>
          <a:xfrm>
            <a:off x="3464128" y="9185275"/>
            <a:ext cx="21275871" cy="13510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460325" y="6164264"/>
            <a:ext cx="21380651" cy="3021011"/>
          </a:xfrm>
        </p:spPr>
        <p:txBody>
          <a:bodyPr anchor="b"/>
          <a:lstStyle>
            <a:lvl1pPr marL="0" indent="0">
              <a:buNone/>
              <a:defRPr sz="8800" b="1"/>
            </a:lvl1pPr>
            <a:lvl2pPr marL="1676415" indent="0">
              <a:buNone/>
              <a:defRPr sz="7333" b="1"/>
            </a:lvl2pPr>
            <a:lvl3pPr marL="3352830" indent="0">
              <a:buNone/>
              <a:defRPr sz="6600" b="1"/>
            </a:lvl3pPr>
            <a:lvl4pPr marL="5029246" indent="0">
              <a:buNone/>
              <a:defRPr sz="5867" b="1"/>
            </a:lvl4pPr>
            <a:lvl5pPr marL="6705661" indent="0">
              <a:buNone/>
              <a:defRPr sz="5867" b="1"/>
            </a:lvl5pPr>
            <a:lvl6pPr marL="8382076" indent="0">
              <a:buNone/>
              <a:defRPr sz="5867" b="1"/>
            </a:lvl6pPr>
            <a:lvl7pPr marL="10058491" indent="0">
              <a:buNone/>
              <a:defRPr sz="5867" b="1"/>
            </a:lvl7pPr>
            <a:lvl8pPr marL="11734907" indent="0">
              <a:buNone/>
              <a:defRPr sz="5867" b="1"/>
            </a:lvl8pPr>
            <a:lvl9pPr marL="13411322" indent="0">
              <a:buNone/>
              <a:defRPr sz="5867" b="1"/>
            </a:lvl9pPr>
          </a:lstStyle>
          <a:p>
            <a:pPr lvl="0"/>
            <a:r>
              <a:rPr lang="en-US"/>
              <a:t>Click to edit Master text styles</a:t>
            </a:r>
          </a:p>
        </p:txBody>
      </p:sp>
      <p:sp>
        <p:nvSpPr>
          <p:cNvPr id="6" name="Content Placeholder 5"/>
          <p:cNvSpPr>
            <a:spLocks noGrp="1"/>
          </p:cNvSpPr>
          <p:nvPr>
            <p:ph sz="quarter" idx="4"/>
          </p:nvPr>
        </p:nvSpPr>
        <p:spPr>
          <a:xfrm>
            <a:off x="25460325" y="9185275"/>
            <a:ext cx="21380651" cy="13510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6738CF-392F-4161-B9ED-8AB622EF7498}" type="datetimeFigureOut">
              <a:rPr lang="en-US" smtClean="0"/>
              <a:t>5/13/23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F6AE2-8A25-4DDD-B538-C236AD31C8C2}" type="slidenum">
              <a:rPr lang="en-US" smtClean="0"/>
              <a:t>‹#›</a:t>
            </a:fld>
            <a:endParaRPr lang="en-US"/>
          </a:p>
        </p:txBody>
      </p:sp>
    </p:spTree>
    <p:extLst>
      <p:ext uri="{BB962C8B-B14F-4D97-AF65-F5344CB8AC3E}">
        <p14:creationId xmlns:p14="http://schemas.microsoft.com/office/powerpoint/2010/main" val="193939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6738CF-392F-4161-B9ED-8AB622EF7498}" type="datetimeFigureOut">
              <a:rPr lang="en-US" smtClean="0"/>
              <a:t>5/13/23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F6AE2-8A25-4DDD-B538-C236AD31C8C2}" type="slidenum">
              <a:rPr lang="en-US" smtClean="0"/>
              <a:t>‹#›</a:t>
            </a:fld>
            <a:endParaRPr lang="en-US"/>
          </a:p>
        </p:txBody>
      </p:sp>
    </p:spTree>
    <p:extLst>
      <p:ext uri="{BB962C8B-B14F-4D97-AF65-F5344CB8AC3E}">
        <p14:creationId xmlns:p14="http://schemas.microsoft.com/office/powerpoint/2010/main" val="346241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738CF-392F-4161-B9ED-8AB622EF7498}" type="datetimeFigureOut">
              <a:rPr lang="en-US" smtClean="0"/>
              <a:t>5/13/23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F6AE2-8A25-4DDD-B538-C236AD31C8C2}" type="slidenum">
              <a:rPr lang="en-US" smtClean="0"/>
              <a:t>‹#›</a:t>
            </a:fld>
            <a:endParaRPr lang="en-US"/>
          </a:p>
        </p:txBody>
      </p:sp>
    </p:spTree>
    <p:extLst>
      <p:ext uri="{BB962C8B-B14F-4D97-AF65-F5344CB8AC3E}">
        <p14:creationId xmlns:p14="http://schemas.microsoft.com/office/powerpoint/2010/main" val="380860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127" y="1676400"/>
            <a:ext cx="16220478" cy="5867400"/>
          </a:xfrm>
        </p:spPr>
        <p:txBody>
          <a:bodyPr anchor="b"/>
          <a:lstStyle>
            <a:lvl1pPr>
              <a:defRPr sz="11733"/>
            </a:lvl1pPr>
          </a:lstStyle>
          <a:p>
            <a:r>
              <a:rPr lang="en-US"/>
              <a:t>Click to edit Master title style</a:t>
            </a:r>
            <a:endParaRPr lang="en-US" dirty="0"/>
          </a:p>
        </p:txBody>
      </p:sp>
      <p:sp>
        <p:nvSpPr>
          <p:cNvPr id="3" name="Content Placeholder 2"/>
          <p:cNvSpPr>
            <a:spLocks noGrp="1"/>
          </p:cNvSpPr>
          <p:nvPr>
            <p:ph idx="1"/>
          </p:nvPr>
        </p:nvSpPr>
        <p:spPr>
          <a:xfrm>
            <a:off x="21380651" y="3620560"/>
            <a:ext cx="25460325" cy="17869958"/>
          </a:xfrm>
        </p:spPr>
        <p:txBody>
          <a:bodyPr/>
          <a:lstStyle>
            <a:lvl1pPr>
              <a:defRPr sz="11733"/>
            </a:lvl1pPr>
            <a:lvl2pPr>
              <a:defRPr sz="10267"/>
            </a:lvl2pPr>
            <a:lvl3pPr>
              <a:defRPr sz="8800"/>
            </a:lvl3pPr>
            <a:lvl4pPr>
              <a:defRPr sz="7333"/>
            </a:lvl4pPr>
            <a:lvl5pPr>
              <a:defRPr sz="7333"/>
            </a:lvl5pPr>
            <a:lvl6pPr>
              <a:defRPr sz="7333"/>
            </a:lvl6pPr>
            <a:lvl7pPr>
              <a:defRPr sz="7333"/>
            </a:lvl7pPr>
            <a:lvl8pPr>
              <a:defRPr sz="7333"/>
            </a:lvl8pPr>
            <a:lvl9pPr>
              <a:defRPr sz="7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64127" y="7543800"/>
            <a:ext cx="16220478" cy="13975823"/>
          </a:xfrm>
        </p:spPr>
        <p:txBody>
          <a:bodyPr/>
          <a:lstStyle>
            <a:lvl1pPr marL="0" indent="0">
              <a:buNone/>
              <a:defRPr sz="5867"/>
            </a:lvl1pPr>
            <a:lvl2pPr marL="1676415" indent="0">
              <a:buNone/>
              <a:defRPr sz="5133"/>
            </a:lvl2pPr>
            <a:lvl3pPr marL="3352830" indent="0">
              <a:buNone/>
              <a:defRPr sz="4400"/>
            </a:lvl3pPr>
            <a:lvl4pPr marL="5029246" indent="0">
              <a:buNone/>
              <a:defRPr sz="3667"/>
            </a:lvl4pPr>
            <a:lvl5pPr marL="6705661" indent="0">
              <a:buNone/>
              <a:defRPr sz="3667"/>
            </a:lvl5pPr>
            <a:lvl6pPr marL="8382076" indent="0">
              <a:buNone/>
              <a:defRPr sz="3667"/>
            </a:lvl6pPr>
            <a:lvl7pPr marL="10058491" indent="0">
              <a:buNone/>
              <a:defRPr sz="3667"/>
            </a:lvl7pPr>
            <a:lvl8pPr marL="11734907" indent="0">
              <a:buNone/>
              <a:defRPr sz="3667"/>
            </a:lvl8pPr>
            <a:lvl9pPr marL="13411322" indent="0">
              <a:buNone/>
              <a:defRPr sz="3667"/>
            </a:lvl9pPr>
          </a:lstStyle>
          <a:p>
            <a:pPr lvl="0"/>
            <a:r>
              <a:rPr lang="en-US"/>
              <a:t>Click to edit Master text styles</a:t>
            </a:r>
          </a:p>
        </p:txBody>
      </p:sp>
      <p:sp>
        <p:nvSpPr>
          <p:cNvPr id="5" name="Date Placeholder 4"/>
          <p:cNvSpPr>
            <a:spLocks noGrp="1"/>
          </p:cNvSpPr>
          <p:nvPr>
            <p:ph type="dt" sz="half" idx="10"/>
          </p:nvPr>
        </p:nvSpPr>
        <p:spPr/>
        <p:txBody>
          <a:bodyPr/>
          <a:lstStyle/>
          <a:p>
            <a:fld id="{896738CF-392F-4161-B9ED-8AB622EF7498}" type="datetimeFigureOut">
              <a:rPr lang="en-US" smtClean="0"/>
              <a:t>5/13/23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6AE2-8A25-4DDD-B538-C236AD31C8C2}" type="slidenum">
              <a:rPr lang="en-US" smtClean="0"/>
              <a:t>‹#›</a:t>
            </a:fld>
            <a:endParaRPr lang="en-US"/>
          </a:p>
        </p:txBody>
      </p:sp>
    </p:spTree>
    <p:extLst>
      <p:ext uri="{BB962C8B-B14F-4D97-AF65-F5344CB8AC3E}">
        <p14:creationId xmlns:p14="http://schemas.microsoft.com/office/powerpoint/2010/main" val="308675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127" y="1676400"/>
            <a:ext cx="16220478" cy="5867400"/>
          </a:xfrm>
        </p:spPr>
        <p:txBody>
          <a:bodyPr anchor="b"/>
          <a:lstStyle>
            <a:lvl1pPr>
              <a:defRPr sz="11733"/>
            </a:lvl1pPr>
          </a:lstStyle>
          <a:p>
            <a:r>
              <a:rPr lang="en-US"/>
              <a:t>Click to edit Master title style</a:t>
            </a:r>
            <a:endParaRPr lang="en-US" dirty="0"/>
          </a:p>
        </p:txBody>
      </p:sp>
      <p:sp>
        <p:nvSpPr>
          <p:cNvPr id="3" name="Picture Placeholder 2"/>
          <p:cNvSpPr>
            <a:spLocks noGrp="1" noChangeAspect="1"/>
          </p:cNvSpPr>
          <p:nvPr>
            <p:ph type="pic" idx="1"/>
          </p:nvPr>
        </p:nvSpPr>
        <p:spPr>
          <a:xfrm>
            <a:off x="21380651" y="3620560"/>
            <a:ext cx="25460325" cy="17869958"/>
          </a:xfrm>
        </p:spPr>
        <p:txBody>
          <a:bodyPr anchor="t"/>
          <a:lstStyle>
            <a:lvl1pPr marL="0" indent="0">
              <a:buNone/>
              <a:defRPr sz="11733"/>
            </a:lvl1pPr>
            <a:lvl2pPr marL="1676415" indent="0">
              <a:buNone/>
              <a:defRPr sz="10267"/>
            </a:lvl2pPr>
            <a:lvl3pPr marL="3352830" indent="0">
              <a:buNone/>
              <a:defRPr sz="8800"/>
            </a:lvl3pPr>
            <a:lvl4pPr marL="5029246" indent="0">
              <a:buNone/>
              <a:defRPr sz="7333"/>
            </a:lvl4pPr>
            <a:lvl5pPr marL="6705661" indent="0">
              <a:buNone/>
              <a:defRPr sz="7333"/>
            </a:lvl5pPr>
            <a:lvl6pPr marL="8382076" indent="0">
              <a:buNone/>
              <a:defRPr sz="7333"/>
            </a:lvl6pPr>
            <a:lvl7pPr marL="10058491" indent="0">
              <a:buNone/>
              <a:defRPr sz="7333"/>
            </a:lvl7pPr>
            <a:lvl8pPr marL="11734907" indent="0">
              <a:buNone/>
              <a:defRPr sz="7333"/>
            </a:lvl8pPr>
            <a:lvl9pPr marL="13411322" indent="0">
              <a:buNone/>
              <a:defRPr sz="7333"/>
            </a:lvl9pPr>
          </a:lstStyle>
          <a:p>
            <a:r>
              <a:rPr lang="en-US"/>
              <a:t>Click icon to add picture</a:t>
            </a:r>
            <a:endParaRPr lang="en-US" dirty="0"/>
          </a:p>
        </p:txBody>
      </p:sp>
      <p:sp>
        <p:nvSpPr>
          <p:cNvPr id="4" name="Text Placeholder 3"/>
          <p:cNvSpPr>
            <a:spLocks noGrp="1"/>
          </p:cNvSpPr>
          <p:nvPr>
            <p:ph type="body" sz="half" idx="2"/>
          </p:nvPr>
        </p:nvSpPr>
        <p:spPr>
          <a:xfrm>
            <a:off x="3464127" y="7543800"/>
            <a:ext cx="16220478" cy="13975823"/>
          </a:xfrm>
        </p:spPr>
        <p:txBody>
          <a:bodyPr/>
          <a:lstStyle>
            <a:lvl1pPr marL="0" indent="0">
              <a:buNone/>
              <a:defRPr sz="5867"/>
            </a:lvl1pPr>
            <a:lvl2pPr marL="1676415" indent="0">
              <a:buNone/>
              <a:defRPr sz="5133"/>
            </a:lvl2pPr>
            <a:lvl3pPr marL="3352830" indent="0">
              <a:buNone/>
              <a:defRPr sz="4400"/>
            </a:lvl3pPr>
            <a:lvl4pPr marL="5029246" indent="0">
              <a:buNone/>
              <a:defRPr sz="3667"/>
            </a:lvl4pPr>
            <a:lvl5pPr marL="6705661" indent="0">
              <a:buNone/>
              <a:defRPr sz="3667"/>
            </a:lvl5pPr>
            <a:lvl6pPr marL="8382076" indent="0">
              <a:buNone/>
              <a:defRPr sz="3667"/>
            </a:lvl6pPr>
            <a:lvl7pPr marL="10058491" indent="0">
              <a:buNone/>
              <a:defRPr sz="3667"/>
            </a:lvl7pPr>
            <a:lvl8pPr marL="11734907" indent="0">
              <a:buNone/>
              <a:defRPr sz="3667"/>
            </a:lvl8pPr>
            <a:lvl9pPr marL="13411322" indent="0">
              <a:buNone/>
              <a:defRPr sz="3667"/>
            </a:lvl9pPr>
          </a:lstStyle>
          <a:p>
            <a:pPr lvl="0"/>
            <a:r>
              <a:rPr lang="en-US"/>
              <a:t>Click to edit Master text styles</a:t>
            </a:r>
          </a:p>
        </p:txBody>
      </p:sp>
      <p:sp>
        <p:nvSpPr>
          <p:cNvPr id="5" name="Date Placeholder 4"/>
          <p:cNvSpPr>
            <a:spLocks noGrp="1"/>
          </p:cNvSpPr>
          <p:nvPr>
            <p:ph type="dt" sz="half" idx="10"/>
          </p:nvPr>
        </p:nvSpPr>
        <p:spPr/>
        <p:txBody>
          <a:bodyPr/>
          <a:lstStyle/>
          <a:p>
            <a:fld id="{896738CF-392F-4161-B9ED-8AB622EF7498}" type="datetimeFigureOut">
              <a:rPr lang="en-US" smtClean="0"/>
              <a:t>5/13/23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6AE2-8A25-4DDD-B538-C236AD31C8C2}" type="slidenum">
              <a:rPr lang="en-US" smtClean="0"/>
              <a:t>‹#›</a:t>
            </a:fld>
            <a:endParaRPr lang="en-US"/>
          </a:p>
        </p:txBody>
      </p:sp>
    </p:spTree>
    <p:extLst>
      <p:ext uri="{BB962C8B-B14F-4D97-AF65-F5344CB8AC3E}">
        <p14:creationId xmlns:p14="http://schemas.microsoft.com/office/powerpoint/2010/main" val="106626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7575" y="1338793"/>
            <a:ext cx="43376850" cy="48603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575" y="6693958"/>
            <a:ext cx="43376850" cy="15954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57575" y="23306618"/>
            <a:ext cx="11315700" cy="1338792"/>
          </a:xfrm>
          <a:prstGeom prst="rect">
            <a:avLst/>
          </a:prstGeom>
        </p:spPr>
        <p:txBody>
          <a:bodyPr vert="horz" lIns="91440" tIns="45720" rIns="91440" bIns="45720" rtlCol="0" anchor="ctr"/>
          <a:lstStyle>
            <a:lvl1pPr algn="l">
              <a:defRPr sz="4400">
                <a:solidFill>
                  <a:schemeClr val="tx1">
                    <a:tint val="75000"/>
                  </a:schemeClr>
                </a:solidFill>
              </a:defRPr>
            </a:lvl1pPr>
          </a:lstStyle>
          <a:p>
            <a:fld id="{896738CF-392F-4161-B9ED-8AB622EF7498}" type="datetimeFigureOut">
              <a:rPr lang="en-US" smtClean="0"/>
              <a:t>5/13/23</a:t>
            </a:fld>
            <a:endParaRPr lang="en-US"/>
          </a:p>
        </p:txBody>
      </p:sp>
      <p:sp>
        <p:nvSpPr>
          <p:cNvPr id="5" name="Footer Placeholder 4"/>
          <p:cNvSpPr>
            <a:spLocks noGrp="1"/>
          </p:cNvSpPr>
          <p:nvPr>
            <p:ph type="ftr" sz="quarter" idx="3"/>
          </p:nvPr>
        </p:nvSpPr>
        <p:spPr>
          <a:xfrm>
            <a:off x="16659225" y="23306618"/>
            <a:ext cx="16973550" cy="1338792"/>
          </a:xfrm>
          <a:prstGeom prst="rect">
            <a:avLst/>
          </a:prstGeom>
        </p:spPr>
        <p:txBody>
          <a:bodyPr vert="horz" lIns="91440" tIns="45720" rIns="91440" bIns="45720" rtlCol="0" anchor="ctr"/>
          <a:lstStyle>
            <a:lvl1pPr algn="ctr">
              <a:defRPr sz="4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518725" y="23306618"/>
            <a:ext cx="11315700" cy="1338792"/>
          </a:xfrm>
          <a:prstGeom prst="rect">
            <a:avLst/>
          </a:prstGeom>
        </p:spPr>
        <p:txBody>
          <a:bodyPr vert="horz" lIns="91440" tIns="45720" rIns="91440" bIns="45720" rtlCol="0" anchor="ctr"/>
          <a:lstStyle>
            <a:lvl1pPr algn="r">
              <a:defRPr sz="4400">
                <a:solidFill>
                  <a:schemeClr val="tx1">
                    <a:tint val="75000"/>
                  </a:schemeClr>
                </a:solidFill>
              </a:defRPr>
            </a:lvl1pPr>
          </a:lstStyle>
          <a:p>
            <a:fld id="{C10F6AE2-8A25-4DDD-B538-C236AD31C8C2}" type="slidenum">
              <a:rPr lang="en-US" smtClean="0"/>
              <a:t>‹#›</a:t>
            </a:fld>
            <a:endParaRPr lang="en-US"/>
          </a:p>
        </p:txBody>
      </p:sp>
    </p:spTree>
    <p:extLst>
      <p:ext uri="{BB962C8B-B14F-4D97-AF65-F5344CB8AC3E}">
        <p14:creationId xmlns:p14="http://schemas.microsoft.com/office/powerpoint/2010/main" val="2078747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352830" rtl="0" eaLnBrk="1" latinLnBrk="0" hangingPunct="1">
        <a:lnSpc>
          <a:spcPct val="90000"/>
        </a:lnSpc>
        <a:spcBef>
          <a:spcPct val="0"/>
        </a:spcBef>
        <a:buNone/>
        <a:defRPr sz="16133" kern="1200">
          <a:solidFill>
            <a:schemeClr val="tx1"/>
          </a:solidFill>
          <a:latin typeface="+mj-lt"/>
          <a:ea typeface="+mj-ea"/>
          <a:cs typeface="+mj-cs"/>
        </a:defRPr>
      </a:lvl1pPr>
    </p:titleStyle>
    <p:bodyStyle>
      <a:lvl1pPr marL="838208" indent="-838208" algn="l" defTabSz="3352830" rtl="0" eaLnBrk="1" latinLnBrk="0" hangingPunct="1">
        <a:lnSpc>
          <a:spcPct val="90000"/>
        </a:lnSpc>
        <a:spcBef>
          <a:spcPts val="3667"/>
        </a:spcBef>
        <a:buFont typeface="Arial" panose="020B0604020202020204" pitchFamily="34" charset="0"/>
        <a:buChar char="•"/>
        <a:defRPr sz="10267" kern="1200">
          <a:solidFill>
            <a:schemeClr val="tx1"/>
          </a:solidFill>
          <a:latin typeface="+mn-lt"/>
          <a:ea typeface="+mn-ea"/>
          <a:cs typeface="+mn-cs"/>
        </a:defRPr>
      </a:lvl1pPr>
      <a:lvl2pPr marL="2514623" indent="-838208" algn="l" defTabSz="3352830" rtl="0" eaLnBrk="1" latinLnBrk="0" hangingPunct="1">
        <a:lnSpc>
          <a:spcPct val="90000"/>
        </a:lnSpc>
        <a:spcBef>
          <a:spcPts val="1833"/>
        </a:spcBef>
        <a:buFont typeface="Arial" panose="020B0604020202020204" pitchFamily="34" charset="0"/>
        <a:buChar char="•"/>
        <a:defRPr sz="8800" kern="1200">
          <a:solidFill>
            <a:schemeClr val="tx1"/>
          </a:solidFill>
          <a:latin typeface="+mn-lt"/>
          <a:ea typeface="+mn-ea"/>
          <a:cs typeface="+mn-cs"/>
        </a:defRPr>
      </a:lvl2pPr>
      <a:lvl3pPr marL="4191038" indent="-838208" algn="l" defTabSz="3352830" rtl="0" eaLnBrk="1" latinLnBrk="0" hangingPunct="1">
        <a:lnSpc>
          <a:spcPct val="90000"/>
        </a:lnSpc>
        <a:spcBef>
          <a:spcPts val="1833"/>
        </a:spcBef>
        <a:buFont typeface="Arial" panose="020B0604020202020204" pitchFamily="34" charset="0"/>
        <a:buChar char="•"/>
        <a:defRPr sz="7333" kern="1200">
          <a:solidFill>
            <a:schemeClr val="tx1"/>
          </a:solidFill>
          <a:latin typeface="+mn-lt"/>
          <a:ea typeface="+mn-ea"/>
          <a:cs typeface="+mn-cs"/>
        </a:defRPr>
      </a:lvl3pPr>
      <a:lvl4pPr marL="5867453"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4pPr>
      <a:lvl5pPr marL="7543869"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5pPr>
      <a:lvl6pPr marL="9220284"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6pPr>
      <a:lvl7pPr marL="10896699"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7pPr>
      <a:lvl8pPr marL="12573114"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8pPr>
      <a:lvl9pPr marL="14249530" indent="-838208" algn="l" defTabSz="3352830" rtl="0" eaLnBrk="1" latinLnBrk="0" hangingPunct="1">
        <a:lnSpc>
          <a:spcPct val="90000"/>
        </a:lnSpc>
        <a:spcBef>
          <a:spcPts val="1833"/>
        </a:spcBef>
        <a:buFont typeface="Arial" panose="020B0604020202020204" pitchFamily="34" charset="0"/>
        <a:buChar char="•"/>
        <a:defRPr sz="6600" kern="1200">
          <a:solidFill>
            <a:schemeClr val="tx1"/>
          </a:solidFill>
          <a:latin typeface="+mn-lt"/>
          <a:ea typeface="+mn-ea"/>
          <a:cs typeface="+mn-cs"/>
        </a:defRPr>
      </a:lvl9pPr>
    </p:bodyStyle>
    <p:otherStyle>
      <a:defPPr>
        <a:defRPr lang="en-US"/>
      </a:defPPr>
      <a:lvl1pPr marL="0" algn="l" defTabSz="3352830" rtl="0" eaLnBrk="1" latinLnBrk="0" hangingPunct="1">
        <a:defRPr sz="6600" kern="1200">
          <a:solidFill>
            <a:schemeClr val="tx1"/>
          </a:solidFill>
          <a:latin typeface="+mn-lt"/>
          <a:ea typeface="+mn-ea"/>
          <a:cs typeface="+mn-cs"/>
        </a:defRPr>
      </a:lvl1pPr>
      <a:lvl2pPr marL="1676415" algn="l" defTabSz="3352830" rtl="0" eaLnBrk="1" latinLnBrk="0" hangingPunct="1">
        <a:defRPr sz="6600" kern="1200">
          <a:solidFill>
            <a:schemeClr val="tx1"/>
          </a:solidFill>
          <a:latin typeface="+mn-lt"/>
          <a:ea typeface="+mn-ea"/>
          <a:cs typeface="+mn-cs"/>
        </a:defRPr>
      </a:lvl2pPr>
      <a:lvl3pPr marL="3352830" algn="l" defTabSz="3352830" rtl="0" eaLnBrk="1" latinLnBrk="0" hangingPunct="1">
        <a:defRPr sz="6600" kern="1200">
          <a:solidFill>
            <a:schemeClr val="tx1"/>
          </a:solidFill>
          <a:latin typeface="+mn-lt"/>
          <a:ea typeface="+mn-ea"/>
          <a:cs typeface="+mn-cs"/>
        </a:defRPr>
      </a:lvl3pPr>
      <a:lvl4pPr marL="5029246" algn="l" defTabSz="3352830" rtl="0" eaLnBrk="1" latinLnBrk="0" hangingPunct="1">
        <a:defRPr sz="6600" kern="1200">
          <a:solidFill>
            <a:schemeClr val="tx1"/>
          </a:solidFill>
          <a:latin typeface="+mn-lt"/>
          <a:ea typeface="+mn-ea"/>
          <a:cs typeface="+mn-cs"/>
        </a:defRPr>
      </a:lvl4pPr>
      <a:lvl5pPr marL="6705661" algn="l" defTabSz="3352830" rtl="0" eaLnBrk="1" latinLnBrk="0" hangingPunct="1">
        <a:defRPr sz="6600" kern="1200">
          <a:solidFill>
            <a:schemeClr val="tx1"/>
          </a:solidFill>
          <a:latin typeface="+mn-lt"/>
          <a:ea typeface="+mn-ea"/>
          <a:cs typeface="+mn-cs"/>
        </a:defRPr>
      </a:lvl5pPr>
      <a:lvl6pPr marL="8382076" algn="l" defTabSz="3352830" rtl="0" eaLnBrk="1" latinLnBrk="0" hangingPunct="1">
        <a:defRPr sz="6600" kern="1200">
          <a:solidFill>
            <a:schemeClr val="tx1"/>
          </a:solidFill>
          <a:latin typeface="+mn-lt"/>
          <a:ea typeface="+mn-ea"/>
          <a:cs typeface="+mn-cs"/>
        </a:defRPr>
      </a:lvl6pPr>
      <a:lvl7pPr marL="10058491" algn="l" defTabSz="3352830" rtl="0" eaLnBrk="1" latinLnBrk="0" hangingPunct="1">
        <a:defRPr sz="6600" kern="1200">
          <a:solidFill>
            <a:schemeClr val="tx1"/>
          </a:solidFill>
          <a:latin typeface="+mn-lt"/>
          <a:ea typeface="+mn-ea"/>
          <a:cs typeface="+mn-cs"/>
        </a:defRPr>
      </a:lvl7pPr>
      <a:lvl8pPr marL="11734907" algn="l" defTabSz="3352830" rtl="0" eaLnBrk="1" latinLnBrk="0" hangingPunct="1">
        <a:defRPr sz="6600" kern="1200">
          <a:solidFill>
            <a:schemeClr val="tx1"/>
          </a:solidFill>
          <a:latin typeface="+mn-lt"/>
          <a:ea typeface="+mn-ea"/>
          <a:cs typeface="+mn-cs"/>
        </a:defRPr>
      </a:lvl8pPr>
      <a:lvl9pPr marL="13411322" algn="l" defTabSz="3352830"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809E50"/>
            </a:gs>
            <a:gs pos="38000">
              <a:srgbClr val="448696"/>
            </a:gs>
            <a:gs pos="19000">
              <a:srgbClr val="287486"/>
            </a:gs>
            <a:gs pos="78000">
              <a:srgbClr val="71A3AF"/>
            </a:gs>
            <a:gs pos="0">
              <a:srgbClr val="005A6F"/>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1" y="9236551"/>
            <a:ext cx="43662599" cy="314924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23485" y="9632986"/>
            <a:ext cx="41245971" cy="29735465"/>
          </a:xfrm>
          <a:prstGeom prst="rect">
            <a:avLst/>
          </a:prstGeom>
        </p:spPr>
      </p:pic>
      <p:sp>
        <p:nvSpPr>
          <p:cNvPr id="5" name="TextBox 4">
            <a:extLst>
              <a:ext uri="{FF2B5EF4-FFF2-40B4-BE49-F238E27FC236}">
                <a16:creationId xmlns:a16="http://schemas.microsoft.com/office/drawing/2014/main" id="{348531CE-AED2-47E0-B499-1FCF29129B58}"/>
              </a:ext>
            </a:extLst>
          </p:cNvPr>
          <p:cNvSpPr txBox="1"/>
          <p:nvPr/>
        </p:nvSpPr>
        <p:spPr>
          <a:xfrm>
            <a:off x="1191539" y="688066"/>
            <a:ext cx="48371760" cy="1569660"/>
          </a:xfrm>
          <a:prstGeom prst="rect">
            <a:avLst/>
          </a:prstGeom>
          <a:noFill/>
        </p:spPr>
        <p:txBody>
          <a:bodyPr wrap="square">
            <a:spAutoFit/>
          </a:bodyPr>
          <a:lstStyle/>
          <a:p>
            <a:pPr algn="ctr">
              <a:tabLst>
                <a:tab pos="4479925" algn="l"/>
              </a:tabLst>
            </a:pPr>
            <a:r>
              <a:rPr lang="en-US" sz="9600" b="1" dirty="0">
                <a:solidFill>
                  <a:schemeClr val="bg1"/>
                </a:solidFill>
                <a:effectLst/>
                <a:ea typeface="Times New Roman" panose="02020603050405020304" pitchFamily="18" charset="0"/>
                <a:cs typeface="Times New Roman" panose="02020603050405020304" pitchFamily="18" charset="0"/>
              </a:rPr>
              <a:t>Stellate ganglion </a:t>
            </a:r>
            <a:r>
              <a:rPr lang="en-US" sz="9600" b="1" dirty="0">
                <a:solidFill>
                  <a:schemeClr val="bg1"/>
                </a:solidFill>
                <a:ea typeface="Times New Roman" panose="02020603050405020304" pitchFamily="18" charset="0"/>
                <a:cs typeface="Times New Roman" panose="02020603050405020304" pitchFamily="18" charset="0"/>
              </a:rPr>
              <a:t>b</a:t>
            </a:r>
            <a:r>
              <a:rPr lang="en-US" sz="9600" b="1" dirty="0">
                <a:solidFill>
                  <a:schemeClr val="bg1"/>
                </a:solidFill>
                <a:effectLst/>
                <a:ea typeface="Times New Roman" panose="02020603050405020304" pitchFamily="18" charset="0"/>
                <a:cs typeface="Times New Roman" panose="02020603050405020304" pitchFamily="18" charset="0"/>
              </a:rPr>
              <a:t>lock has a marked impact on </a:t>
            </a:r>
            <a:r>
              <a:rPr lang="en-US" sz="9600" b="1" dirty="0">
                <a:solidFill>
                  <a:schemeClr val="bg1"/>
                </a:solidFill>
                <a:ea typeface="Times New Roman" panose="02020603050405020304" pitchFamily="18" charset="0"/>
                <a:cs typeface="Times New Roman" panose="02020603050405020304" pitchFamily="18" charset="0"/>
              </a:rPr>
              <a:t>p</a:t>
            </a:r>
            <a:r>
              <a:rPr lang="en-US" sz="9600" b="1" dirty="0">
                <a:solidFill>
                  <a:schemeClr val="bg1"/>
                </a:solidFill>
                <a:effectLst/>
                <a:ea typeface="Times New Roman" panose="02020603050405020304" pitchFamily="18" charset="0"/>
                <a:cs typeface="Times New Roman" panose="02020603050405020304" pitchFamily="18" charset="0"/>
              </a:rPr>
              <a:t>ost-acute COVID-19 syndrome: a case series.</a:t>
            </a:r>
            <a:endParaRPr lang="en-US" sz="9600" dirty="0">
              <a:solidFill>
                <a:schemeClr val="bg1"/>
              </a:solidFill>
              <a:cs typeface="Times New Roman" panose="02020603050405020304" pitchFamily="18" charset="0"/>
            </a:endParaRPr>
          </a:p>
        </p:txBody>
      </p:sp>
      <p:sp>
        <p:nvSpPr>
          <p:cNvPr id="9" name="TextBox 8">
            <a:extLst>
              <a:ext uri="{FF2B5EF4-FFF2-40B4-BE49-F238E27FC236}">
                <a16:creationId xmlns:a16="http://schemas.microsoft.com/office/drawing/2014/main" id="{4CD6D7A3-6512-43D6-965D-81BB8B01D695}"/>
              </a:ext>
            </a:extLst>
          </p:cNvPr>
          <p:cNvSpPr txBox="1"/>
          <p:nvPr/>
        </p:nvSpPr>
        <p:spPr>
          <a:xfrm>
            <a:off x="1783259" y="2243365"/>
            <a:ext cx="25146000" cy="1107996"/>
          </a:xfrm>
          <a:prstGeom prst="rect">
            <a:avLst/>
          </a:prstGeom>
          <a:noFill/>
        </p:spPr>
        <p:txBody>
          <a:bodyPr wrap="square">
            <a:spAutoFit/>
          </a:bodyPr>
          <a:lstStyle/>
          <a:p>
            <a:r>
              <a:rPr lang="en-US" sz="6600" b="1" dirty="0">
                <a:solidFill>
                  <a:schemeClr val="bg1"/>
                </a:solidFill>
              </a:rPr>
              <a:t>Eugene Lipov</a:t>
            </a:r>
            <a:r>
              <a:rPr lang="en-US" sz="6600" b="1" baseline="30000" dirty="0">
                <a:solidFill>
                  <a:schemeClr val="bg1"/>
                </a:solidFill>
              </a:rPr>
              <a:t>1</a:t>
            </a:r>
            <a:r>
              <a:rPr lang="en-US" sz="6600" b="1" dirty="0">
                <a:solidFill>
                  <a:schemeClr val="bg1"/>
                </a:solidFill>
              </a:rPr>
              <a:t>, Deborah L Duricka</a:t>
            </a:r>
            <a:r>
              <a:rPr lang="en-US" sz="6600" b="1" baseline="30000" dirty="0">
                <a:solidFill>
                  <a:schemeClr val="bg1"/>
                </a:solidFill>
              </a:rPr>
              <a:t>2</a:t>
            </a:r>
            <a:r>
              <a:rPr lang="en-US" sz="6600" b="1" dirty="0">
                <a:solidFill>
                  <a:schemeClr val="bg1"/>
                </a:solidFill>
              </a:rPr>
              <a:t>, Luke D Liu</a:t>
            </a:r>
            <a:r>
              <a:rPr lang="en-US" sz="6600" b="1" baseline="30000" dirty="0">
                <a:solidFill>
                  <a:schemeClr val="bg1"/>
                </a:solidFill>
              </a:rPr>
              <a:t>2</a:t>
            </a:r>
          </a:p>
        </p:txBody>
      </p:sp>
      <p:sp>
        <p:nvSpPr>
          <p:cNvPr id="11" name="TextBox 10">
            <a:extLst>
              <a:ext uri="{FF2B5EF4-FFF2-40B4-BE49-F238E27FC236}">
                <a16:creationId xmlns:a16="http://schemas.microsoft.com/office/drawing/2014/main" id="{D9D8FD34-1CC7-458E-AB2D-8F9BD103AC93}"/>
              </a:ext>
            </a:extLst>
          </p:cNvPr>
          <p:cNvSpPr txBox="1"/>
          <p:nvPr/>
        </p:nvSpPr>
        <p:spPr>
          <a:xfrm>
            <a:off x="1783259" y="3564240"/>
            <a:ext cx="25214580" cy="830997"/>
          </a:xfrm>
          <a:prstGeom prst="rect">
            <a:avLst/>
          </a:prstGeom>
          <a:noFill/>
        </p:spPr>
        <p:txBody>
          <a:bodyPr wrap="square">
            <a:spAutoFit/>
          </a:bodyPr>
          <a:lstStyle/>
          <a:p>
            <a:r>
              <a:rPr lang="en-US" sz="4800" baseline="30000" dirty="0">
                <a:solidFill>
                  <a:schemeClr val="bg1"/>
                </a:solidFill>
              </a:rPr>
              <a:t>1</a:t>
            </a:r>
            <a:r>
              <a:rPr lang="en-US" sz="4800" dirty="0">
                <a:solidFill>
                  <a:schemeClr val="bg1"/>
                </a:solidFill>
              </a:rPr>
              <a:t>University of Illinois Chicago, </a:t>
            </a:r>
            <a:r>
              <a:rPr lang="en-US" sz="4800" baseline="30000" dirty="0">
                <a:solidFill>
                  <a:schemeClr val="bg1"/>
                </a:solidFill>
              </a:rPr>
              <a:t>2</a:t>
            </a:r>
            <a:r>
              <a:rPr lang="en-US" sz="4800" dirty="0">
                <a:solidFill>
                  <a:schemeClr val="bg1"/>
                </a:solidFill>
              </a:rPr>
              <a:t>Neuroversion Inc.</a:t>
            </a:r>
          </a:p>
        </p:txBody>
      </p:sp>
      <p:sp>
        <p:nvSpPr>
          <p:cNvPr id="27" name="Rectangle 26">
            <a:extLst>
              <a:ext uri="{FF2B5EF4-FFF2-40B4-BE49-F238E27FC236}">
                <a16:creationId xmlns:a16="http://schemas.microsoft.com/office/drawing/2014/main" id="{E5D7817B-DF7C-46BA-8CB6-4CE469517BEF}"/>
              </a:ext>
            </a:extLst>
          </p:cNvPr>
          <p:cNvSpPr/>
          <p:nvPr/>
        </p:nvSpPr>
        <p:spPr>
          <a:xfrm>
            <a:off x="36708968" y="5673863"/>
            <a:ext cx="11871054" cy="11801800"/>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B21A10D-1D63-4726-97CA-EED1610780C4}"/>
              </a:ext>
            </a:extLst>
          </p:cNvPr>
          <p:cNvSpPr/>
          <p:nvPr/>
        </p:nvSpPr>
        <p:spPr>
          <a:xfrm>
            <a:off x="36708969" y="18188625"/>
            <a:ext cx="11871053" cy="6136248"/>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06E4F76-C3D3-4FE4-8FAC-09423A532435}"/>
              </a:ext>
            </a:extLst>
          </p:cNvPr>
          <p:cNvGrpSpPr/>
          <p:nvPr/>
        </p:nvGrpSpPr>
        <p:grpSpPr>
          <a:xfrm>
            <a:off x="1291810" y="5674737"/>
            <a:ext cx="11896131" cy="18650136"/>
            <a:chOff x="1365967" y="5573453"/>
            <a:chExt cx="11896131" cy="18462206"/>
          </a:xfrm>
        </p:grpSpPr>
        <p:sp>
          <p:nvSpPr>
            <p:cNvPr id="13" name="Rectangle 12">
              <a:extLst>
                <a:ext uri="{FF2B5EF4-FFF2-40B4-BE49-F238E27FC236}">
                  <a16:creationId xmlns:a16="http://schemas.microsoft.com/office/drawing/2014/main" id="{369B9B0C-8FB8-42F9-9333-EB382F1630D8}"/>
                </a:ext>
              </a:extLst>
            </p:cNvPr>
            <p:cNvSpPr/>
            <p:nvPr/>
          </p:nvSpPr>
          <p:spPr>
            <a:xfrm>
              <a:off x="1365967" y="5573453"/>
              <a:ext cx="11896131" cy="18462206"/>
            </a:xfrm>
            <a:prstGeom prst="rect">
              <a:avLst/>
            </a:prstGeom>
            <a:solidFill>
              <a:schemeClr val="bg1"/>
            </a:solid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A91EC45-BD8D-45A5-AE82-F131F0298D32}"/>
                </a:ext>
              </a:extLst>
            </p:cNvPr>
            <p:cNvSpPr txBox="1"/>
            <p:nvPr/>
          </p:nvSpPr>
          <p:spPr>
            <a:xfrm>
              <a:off x="1641786" y="6215396"/>
              <a:ext cx="11181711" cy="17820263"/>
            </a:xfrm>
            <a:prstGeom prst="rect">
              <a:avLst/>
            </a:prstGeom>
            <a:noFill/>
          </p:spPr>
          <p:txBody>
            <a:bodyPr wrap="square">
              <a:spAutoFit/>
            </a:bodyPr>
            <a:lstStyle/>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The global pandemic caused by the SARS-CoV-2 virus has resulted in millions of deaths and untold suffering worldwide. A sadly large subset of individuals infected by the virus develop a range of symptoms that persists for many months. The constellation of symptoms known formally as PASC (Post-Acute COVID-19 syndrome) can include fatigue, shortness of breath, “brain fog”, sleep disorders, fevers, gastrointestinal symptoms, anxiety, loss of taste (ageusia), changes in taste (dysgeusia), loss of smell (anosmia) and others. Pathophysiology includes increased sympathetic activity (1), as well as more familiar immune system dysregulation. The societal impact of PASC has been significant, yet successful treatments have proven elusive. One such treatment may be available from an unexpected direction. This novel approach is Stellate Ganglion Block (SGB), a local anesthetic injection next to a sympathetic ganglion in the neck. Traditionally, SGB has been used for sympathetically mediated pain conditions such as complex regional pain syndrome (CRPS), shingles and others. Recently, SGB has been described to be effective for other indications such as of post-traumatic stress disorder (PTSD) symptoms and menopause-related hot flashes (2), as well as ulcerative colitis with accompanying reduction of interlukin-6 (IL-6) (3). Pathophysiology of above condition includes increased sympathetic activity and immune system dysregulation. Both of these systems seem to be modulated by SGB (3), thus it is not surprising that SGB has been effective for symptoms of PASC. The impetus for the case series was an unanticipated finding of PASC symptom resolution in a patient with cerebral vascular spasm treated with SGB, who had also been diagnosed with PASC.</a:t>
              </a:r>
            </a:p>
          </p:txBody>
        </p:sp>
      </p:grpSp>
      <p:grpSp>
        <p:nvGrpSpPr>
          <p:cNvPr id="22" name="Group 21">
            <a:extLst>
              <a:ext uri="{FF2B5EF4-FFF2-40B4-BE49-F238E27FC236}">
                <a16:creationId xmlns:a16="http://schemas.microsoft.com/office/drawing/2014/main" id="{E722637A-66EC-40C1-B58E-CD2ABD77875F}"/>
              </a:ext>
            </a:extLst>
          </p:cNvPr>
          <p:cNvGrpSpPr/>
          <p:nvPr/>
        </p:nvGrpSpPr>
        <p:grpSpPr>
          <a:xfrm>
            <a:off x="14732870" y="5042890"/>
            <a:ext cx="20462987" cy="19281983"/>
            <a:chOff x="13536444" y="21155861"/>
            <a:chExt cx="13899016" cy="12031756"/>
          </a:xfrm>
          <a:solidFill>
            <a:schemeClr val="bg1"/>
          </a:solidFill>
        </p:grpSpPr>
        <p:sp>
          <p:nvSpPr>
            <p:cNvPr id="24" name="Rectangle 23">
              <a:extLst>
                <a:ext uri="{FF2B5EF4-FFF2-40B4-BE49-F238E27FC236}">
                  <a16:creationId xmlns:a16="http://schemas.microsoft.com/office/drawing/2014/main" id="{184C7A1E-BB3A-4AAE-BC00-AFE0F5A3018D}"/>
                </a:ext>
              </a:extLst>
            </p:cNvPr>
            <p:cNvSpPr/>
            <p:nvPr/>
          </p:nvSpPr>
          <p:spPr>
            <a:xfrm>
              <a:off x="13536444" y="21566383"/>
              <a:ext cx="13899016" cy="11621234"/>
            </a:xfrm>
            <a:prstGeom prst="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B57817-93A3-4384-973F-2665C5C0E9B6}"/>
                </a:ext>
              </a:extLst>
            </p:cNvPr>
            <p:cNvSpPr txBox="1"/>
            <p:nvPr/>
          </p:nvSpPr>
          <p:spPr>
            <a:xfrm>
              <a:off x="19393367" y="21155861"/>
              <a:ext cx="2108103" cy="576148"/>
            </a:xfrm>
            <a:prstGeom prst="rect">
              <a:avLst/>
            </a:prstGeom>
            <a:solidFill>
              <a:schemeClr val="tx1"/>
            </a:solidFill>
            <a:effectLst>
              <a:reflection blurRad="6350" stA="52000" endA="300" endPos="35000" dir="5400000" sy="-100000" algn="bl" rotWithShape="0"/>
            </a:effectLst>
          </p:spPr>
          <p:txBody>
            <a:bodyPr wrap="square" rtlCol="0">
              <a:spAutoFit/>
            </a:bodyPr>
            <a:lstStyle/>
            <a:p>
              <a:pPr algn="ctr"/>
              <a:r>
                <a:rPr lang="en-US" sz="5400" dirty="0">
                  <a:solidFill>
                    <a:schemeClr val="bg1"/>
                  </a:solidFill>
                  <a:latin typeface="Bangla MN" charset="0"/>
                  <a:ea typeface="Bangla MN" charset="0"/>
                  <a:cs typeface="Bangla MN" charset="0"/>
                </a:rPr>
                <a:t>Cases</a:t>
              </a:r>
            </a:p>
          </p:txBody>
        </p:sp>
      </p:grpSp>
      <p:pic>
        <p:nvPicPr>
          <p:cNvPr id="8" name="Picture 7">
            <a:extLst>
              <a:ext uri="{FF2B5EF4-FFF2-40B4-BE49-F238E27FC236}">
                <a16:creationId xmlns:a16="http://schemas.microsoft.com/office/drawing/2014/main" id="{A7300AE3-C7D9-46A4-80F7-A5A282401897}"/>
              </a:ext>
            </a:extLst>
          </p:cNvPr>
          <p:cNvPicPr>
            <a:picLocks noChangeAspect="1"/>
          </p:cNvPicPr>
          <p:nvPr/>
        </p:nvPicPr>
        <p:blipFill rotWithShape="1">
          <a:blip r:embed="rId5"/>
          <a:srcRect t="3823" b="7497"/>
          <a:stretch/>
        </p:blipFill>
        <p:spPr>
          <a:xfrm>
            <a:off x="15047570" y="6142066"/>
            <a:ext cx="19833589" cy="5501800"/>
          </a:xfrm>
          <a:prstGeom prst="rect">
            <a:avLst/>
          </a:prstGeom>
        </p:spPr>
      </p:pic>
      <p:pic>
        <p:nvPicPr>
          <p:cNvPr id="15" name="Picture 14">
            <a:extLst>
              <a:ext uri="{FF2B5EF4-FFF2-40B4-BE49-F238E27FC236}">
                <a16:creationId xmlns:a16="http://schemas.microsoft.com/office/drawing/2014/main" id="{2346B58B-881E-4129-843A-050728CA4485}"/>
              </a:ext>
            </a:extLst>
          </p:cNvPr>
          <p:cNvPicPr>
            <a:picLocks noChangeAspect="1"/>
          </p:cNvPicPr>
          <p:nvPr/>
        </p:nvPicPr>
        <p:blipFill rotWithShape="1">
          <a:blip r:embed="rId6"/>
          <a:srcRect t="5434" b="4398"/>
          <a:stretch/>
        </p:blipFill>
        <p:spPr>
          <a:xfrm>
            <a:off x="15146778" y="19326545"/>
            <a:ext cx="19734381" cy="4798640"/>
          </a:xfrm>
          <a:prstGeom prst="rect">
            <a:avLst/>
          </a:prstGeom>
        </p:spPr>
      </p:pic>
      <p:sp>
        <p:nvSpPr>
          <p:cNvPr id="34" name="TextBox 33">
            <a:extLst>
              <a:ext uri="{FF2B5EF4-FFF2-40B4-BE49-F238E27FC236}">
                <a16:creationId xmlns:a16="http://schemas.microsoft.com/office/drawing/2014/main" id="{B0DE58CE-EA2D-463D-9275-80A08FBF649D}"/>
              </a:ext>
            </a:extLst>
          </p:cNvPr>
          <p:cNvSpPr txBox="1"/>
          <p:nvPr/>
        </p:nvSpPr>
        <p:spPr>
          <a:xfrm>
            <a:off x="15416484" y="11819712"/>
            <a:ext cx="19194968" cy="8125301"/>
          </a:xfrm>
          <a:prstGeom prst="rect">
            <a:avLst/>
          </a:prstGeom>
          <a:noFill/>
        </p:spPr>
        <p:txBody>
          <a:bodyPr wrap="square">
            <a:spAutoFit/>
          </a:bodyPr>
          <a:lstStyle/>
          <a:p>
            <a:r>
              <a:rPr lang="en-US" sz="3600" b="1" dirty="0">
                <a:effectLst/>
                <a:latin typeface="Times New Roman" panose="02020603050405020304" pitchFamily="18" charset="0"/>
                <a:ea typeface="Times New Roman" panose="02020603050405020304" pitchFamily="18" charset="0"/>
              </a:rPr>
              <a:t>METHODS</a:t>
            </a:r>
          </a:p>
          <a:p>
            <a:r>
              <a:rPr lang="en-US" sz="3600" dirty="0">
                <a:effectLst/>
                <a:latin typeface="Times New Roman" panose="02020603050405020304" pitchFamily="18" charset="0"/>
                <a:ea typeface="Times New Roman" panose="02020603050405020304" pitchFamily="18" charset="0"/>
              </a:rPr>
              <a:t>The information on the patients discussed was collected in a single doctor’s office. Appropriate consents were obtained, including permission for case report submission. All procedures were performed by a board-certified anesthesiologist. The patients received SGB with ultrasound guidance on the right side at the level of C6, utilizing bupivacaine 0.5% 7 cc, as per standard protocol. This was then repeated on the left side, on the next available day. PASC symptoms were evaluated by self-report utilizing our own pre- and post-procedure assessment questionnaire that was based on the most common symptoms reported with a diagnosis of PASC.</a:t>
            </a:r>
          </a:p>
          <a:p>
            <a:endParaRPr lang="en-US" dirty="0">
              <a:latin typeface="Times New Roman" panose="02020603050405020304" pitchFamily="18" charset="0"/>
            </a:endParaRPr>
          </a:p>
          <a:p>
            <a:r>
              <a:rPr lang="en-US" sz="3600" b="1" dirty="0">
                <a:latin typeface="Times New Roman" panose="02020603050405020304" pitchFamily="18" charset="0"/>
              </a:rPr>
              <a:t>RESULTS</a:t>
            </a:r>
            <a:endParaRPr lang="en-US" sz="3600" dirty="0">
              <a:latin typeface="Times New Roman" panose="02020603050405020304" pitchFamily="18" charset="0"/>
            </a:endParaRPr>
          </a:p>
          <a:p>
            <a:r>
              <a:rPr lang="en-US" sz="3600" dirty="0">
                <a:latin typeface="Times New Roman" panose="02020603050405020304" pitchFamily="18" charset="0"/>
              </a:rPr>
              <a:t>SGB demonstrated acute benefit for the symptoms of PASC. Significant benefit was demonstrated in all 3 patients as compared to pre SGB symptoms, including reversal of loss of taste and smell. Demographics and specific symptoms at presentation are included in Table 1. Response to treatment is shown in Table 2.</a:t>
            </a:r>
          </a:p>
          <a:p>
            <a:endParaRPr lang="en-US" sz="3600" dirty="0"/>
          </a:p>
        </p:txBody>
      </p:sp>
      <p:sp>
        <p:nvSpPr>
          <p:cNvPr id="35" name="TextBox 34">
            <a:extLst>
              <a:ext uri="{FF2B5EF4-FFF2-40B4-BE49-F238E27FC236}">
                <a16:creationId xmlns:a16="http://schemas.microsoft.com/office/drawing/2014/main" id="{EF35B1DE-3F89-41B7-9ABA-D5589999B7E1}"/>
              </a:ext>
            </a:extLst>
          </p:cNvPr>
          <p:cNvSpPr txBox="1"/>
          <p:nvPr/>
        </p:nvSpPr>
        <p:spPr>
          <a:xfrm>
            <a:off x="37167675" y="5994115"/>
            <a:ext cx="11066922" cy="11172289"/>
          </a:xfrm>
          <a:prstGeom prst="rect">
            <a:avLst/>
          </a:prstGeom>
          <a:noFill/>
        </p:spPr>
        <p:txBody>
          <a:bodyPr wrap="square">
            <a:spAutoFit/>
          </a:bodyPr>
          <a:lstStyle/>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Selective blockade of the stellate ganglion at C6 is a minimally invasive procedure with an excellent safety profile that may provide rapid and sustained relief of PASC symptoms.  The procedure may also provide prolonged benefit for loss of smell and taste. The reason for this effect is not known, yet SGB has been shown to be a simple, safe, long-lasting, and effective therapeutic</a:t>
            </a:r>
            <a:r>
              <a:rPr lang="en-US" sz="3600" dirty="0">
                <a:solidFill>
                  <a:srgbClr val="000000"/>
                </a:solidFill>
                <a:effectLst/>
                <a:latin typeface="Times New Roman" panose="02020603050405020304" pitchFamily="18" charset="0"/>
                <a:ea typeface="Times New Roman" panose="02020603050405020304" pitchFamily="18" charset="0"/>
              </a:rPr>
              <a:t> modality for olfactory dysfunction patients, such as those with anosmia and hyposmia (4). Further is has been demonstrated that superior cervical ganglionectomy improves recovery of olfaction in induced </a:t>
            </a:r>
            <a:r>
              <a:rPr lang="en-US" sz="3600" dirty="0" err="1">
                <a:solidFill>
                  <a:srgbClr val="000000"/>
                </a:solidFill>
                <a:effectLst/>
                <a:latin typeface="Times New Roman" panose="02020603050405020304" pitchFamily="18" charset="0"/>
                <a:ea typeface="Times New Roman" panose="02020603050405020304" pitchFamily="18" charset="0"/>
              </a:rPr>
              <a:t>anosmic</a:t>
            </a:r>
            <a:r>
              <a:rPr lang="en-US" sz="3600" dirty="0">
                <a:solidFill>
                  <a:srgbClr val="000000"/>
                </a:solidFill>
                <a:effectLst/>
                <a:latin typeface="Times New Roman" panose="02020603050405020304" pitchFamily="18" charset="0"/>
                <a:ea typeface="Times New Roman" panose="02020603050405020304" pitchFamily="18" charset="0"/>
              </a:rPr>
              <a:t> mice (5). Taken together it is clear that the sympathetic system is directly involved in the pathophysiology of anosmia as well as other PASC symptoms, and is a possible target for treatment of the condition. COVID is well known to produce immunologic dysregulation, as evidenced by the improved outcomes following steroid use. The ongoing dysregulation in PASC may in part be corrected via SGB, which has been demonstrated to be effective in a number of conditions that respond to immunologic manipulation (3).</a:t>
            </a:r>
            <a:endParaRPr lang="en-US" sz="36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45B90E7E-1AC8-4B25-A275-7E9E08B661EF}"/>
              </a:ext>
            </a:extLst>
          </p:cNvPr>
          <p:cNvSpPr txBox="1"/>
          <p:nvPr/>
        </p:nvSpPr>
        <p:spPr>
          <a:xfrm>
            <a:off x="36985293" y="18610921"/>
            <a:ext cx="11318404" cy="5632311"/>
          </a:xfrm>
          <a:prstGeom prst="rect">
            <a:avLst/>
          </a:prstGeom>
          <a:noFill/>
        </p:spPr>
        <p:txBody>
          <a:bodyPr wrap="square">
            <a:spAutoFit/>
          </a:bodyPr>
          <a:lstStyle/>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1. </a:t>
            </a:r>
            <a:r>
              <a:rPr lang="en-US" sz="2000" dirty="0" err="1">
                <a:solidFill>
                  <a:srgbClr val="000000"/>
                </a:solidFill>
                <a:effectLst/>
                <a:latin typeface="Times New Roman" panose="02020603050405020304" pitchFamily="18" charset="0"/>
                <a:ea typeface="Times New Roman" panose="02020603050405020304" pitchFamily="18" charset="0"/>
              </a:rPr>
              <a:t>Porzionato</a:t>
            </a:r>
            <a:r>
              <a:rPr lang="en-US" sz="2000" dirty="0">
                <a:solidFill>
                  <a:srgbClr val="000000"/>
                </a:solidFill>
                <a:effectLst/>
                <a:latin typeface="Times New Roman" panose="02020603050405020304" pitchFamily="18" charset="0"/>
                <a:ea typeface="Times New Roman" panose="02020603050405020304" pitchFamily="18" charset="0"/>
              </a:rPr>
              <a:t> A, Emmi A, </a:t>
            </a:r>
            <a:r>
              <a:rPr lang="en-US" sz="2000" dirty="0" err="1">
                <a:solidFill>
                  <a:srgbClr val="000000"/>
                </a:solidFill>
                <a:effectLst/>
                <a:latin typeface="Times New Roman" panose="02020603050405020304" pitchFamily="18" charset="0"/>
                <a:ea typeface="Times New Roman" panose="02020603050405020304" pitchFamily="18" charset="0"/>
              </a:rPr>
              <a:t>Barbon</a:t>
            </a:r>
            <a:r>
              <a:rPr lang="en-US" sz="2000" dirty="0">
                <a:solidFill>
                  <a:srgbClr val="000000"/>
                </a:solidFill>
                <a:effectLst/>
                <a:latin typeface="Times New Roman" panose="02020603050405020304" pitchFamily="18" charset="0"/>
                <a:ea typeface="Times New Roman" panose="02020603050405020304" pitchFamily="18" charset="0"/>
              </a:rPr>
              <a:t> S, </a:t>
            </a:r>
            <a:r>
              <a:rPr lang="en-US" sz="2000" dirty="0" err="1">
                <a:solidFill>
                  <a:srgbClr val="000000"/>
                </a:solidFill>
                <a:effectLst/>
                <a:latin typeface="Times New Roman" panose="02020603050405020304" pitchFamily="18" charset="0"/>
                <a:ea typeface="Times New Roman" panose="02020603050405020304" pitchFamily="18" charset="0"/>
              </a:rPr>
              <a:t>Boscolo‐Berto</a:t>
            </a:r>
            <a:r>
              <a:rPr lang="en-US" sz="2000" dirty="0">
                <a:solidFill>
                  <a:srgbClr val="000000"/>
                </a:solidFill>
                <a:effectLst/>
                <a:latin typeface="Times New Roman" panose="02020603050405020304" pitchFamily="18" charset="0"/>
                <a:ea typeface="Times New Roman" panose="02020603050405020304" pitchFamily="18" charset="0"/>
              </a:rPr>
              <a:t> R, </a:t>
            </a:r>
            <a:r>
              <a:rPr lang="en-US" sz="2000" dirty="0" err="1">
                <a:solidFill>
                  <a:srgbClr val="000000"/>
                </a:solidFill>
                <a:effectLst/>
                <a:latin typeface="Times New Roman" panose="02020603050405020304" pitchFamily="18" charset="0"/>
                <a:ea typeface="Times New Roman" panose="02020603050405020304" pitchFamily="18" charset="0"/>
              </a:rPr>
              <a:t>Stecco</a:t>
            </a:r>
            <a:r>
              <a:rPr lang="en-US" sz="2000" dirty="0">
                <a:solidFill>
                  <a:srgbClr val="000000"/>
                </a:solidFill>
                <a:effectLst/>
                <a:latin typeface="Times New Roman" panose="02020603050405020304" pitchFamily="18" charset="0"/>
                <a:ea typeface="Times New Roman" panose="02020603050405020304" pitchFamily="18" charset="0"/>
              </a:rPr>
              <a:t> C, </a:t>
            </a:r>
            <a:r>
              <a:rPr lang="en-US" sz="2000" dirty="0" err="1">
                <a:solidFill>
                  <a:srgbClr val="000000"/>
                </a:solidFill>
                <a:effectLst/>
                <a:latin typeface="Times New Roman" panose="02020603050405020304" pitchFamily="18" charset="0"/>
                <a:ea typeface="Times New Roman" panose="02020603050405020304" pitchFamily="18" charset="0"/>
              </a:rPr>
              <a:t>Stocco</a:t>
            </a:r>
            <a:r>
              <a:rPr lang="en-US" sz="2000" dirty="0">
                <a:solidFill>
                  <a:srgbClr val="000000"/>
                </a:solidFill>
                <a:effectLst/>
                <a:latin typeface="Times New Roman" panose="02020603050405020304" pitchFamily="18" charset="0"/>
                <a:ea typeface="Times New Roman" panose="02020603050405020304" pitchFamily="18" charset="0"/>
              </a:rPr>
              <a:t> E, </a:t>
            </a:r>
            <a:r>
              <a:rPr lang="en-US" sz="2000" dirty="0" err="1">
                <a:solidFill>
                  <a:srgbClr val="000000"/>
                </a:solidFill>
                <a:effectLst/>
                <a:latin typeface="Times New Roman" panose="02020603050405020304" pitchFamily="18" charset="0"/>
                <a:ea typeface="Times New Roman" panose="02020603050405020304" pitchFamily="18" charset="0"/>
              </a:rPr>
              <a:t>Macchi</a:t>
            </a:r>
            <a:r>
              <a:rPr lang="en-US" sz="2000" dirty="0">
                <a:solidFill>
                  <a:srgbClr val="000000"/>
                </a:solidFill>
                <a:effectLst/>
                <a:latin typeface="Times New Roman" panose="02020603050405020304" pitchFamily="18" charset="0"/>
                <a:ea typeface="Times New Roman" panose="02020603050405020304" pitchFamily="18" charset="0"/>
              </a:rPr>
              <a:t> V, De Caro R. Sympathetic activation: a potential link between comorbidities and COVID‐19. The FEBS journal. 2020 Sep;287(17):3681-8.</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2. Lipov EG, Joshi JR, Sanders S, </a:t>
            </a:r>
            <a:r>
              <a:rPr lang="en-US" sz="2000" dirty="0" err="1">
                <a:solidFill>
                  <a:srgbClr val="000000"/>
                </a:solidFill>
                <a:effectLst/>
                <a:latin typeface="Times New Roman" panose="02020603050405020304" pitchFamily="18" charset="0"/>
                <a:ea typeface="Times New Roman" panose="02020603050405020304" pitchFamily="18" charset="0"/>
              </a:rPr>
              <a:t>Slavin</a:t>
            </a:r>
            <a:r>
              <a:rPr lang="en-US" sz="2000" dirty="0">
                <a:solidFill>
                  <a:srgbClr val="000000"/>
                </a:solidFill>
                <a:effectLst/>
                <a:latin typeface="Times New Roman" panose="02020603050405020304" pitchFamily="18" charset="0"/>
                <a:ea typeface="Times New Roman" panose="02020603050405020304" pitchFamily="18" charset="0"/>
              </a:rPr>
              <a:t> KV. A unifying theory linking the prolonged efficacy of the stellate ganglion block for the treatment of chronic regional pain syndrome (CRPS), hot flashes, and posttraumatic stress disorder (PTSD). Medical hypotheses. 2009 Jun 1;72(6):657-61.</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3. Lipov E, </a:t>
            </a:r>
            <a:r>
              <a:rPr lang="en-US" sz="2000" dirty="0" err="1">
                <a:solidFill>
                  <a:srgbClr val="000000"/>
                </a:solidFill>
                <a:effectLst/>
                <a:latin typeface="Times New Roman" panose="02020603050405020304" pitchFamily="18" charset="0"/>
                <a:ea typeface="Times New Roman" panose="02020603050405020304" pitchFamily="18" charset="0"/>
              </a:rPr>
              <a:t>Gluncic</a:t>
            </a:r>
            <a:r>
              <a:rPr lang="en-US" sz="2000" dirty="0">
                <a:solidFill>
                  <a:srgbClr val="000000"/>
                </a:solidFill>
                <a:effectLst/>
                <a:latin typeface="Times New Roman" panose="02020603050405020304" pitchFamily="18" charset="0"/>
                <a:ea typeface="Times New Roman" panose="02020603050405020304" pitchFamily="18" charset="0"/>
              </a:rPr>
              <a:t> V, </a:t>
            </a:r>
            <a:r>
              <a:rPr lang="en-US" sz="2000" dirty="0" err="1">
                <a:solidFill>
                  <a:srgbClr val="000000"/>
                </a:solidFill>
                <a:effectLst/>
                <a:latin typeface="Times New Roman" panose="02020603050405020304" pitchFamily="18" charset="0"/>
                <a:ea typeface="Times New Roman" panose="02020603050405020304" pitchFamily="18" charset="0"/>
              </a:rPr>
              <a:t>Lukić</a:t>
            </a:r>
            <a:r>
              <a:rPr lang="en-US" sz="2000" dirty="0">
                <a:solidFill>
                  <a:srgbClr val="000000"/>
                </a:solidFill>
                <a:effectLst/>
                <a:latin typeface="Times New Roman" panose="02020603050405020304" pitchFamily="18" charset="0"/>
                <a:ea typeface="Times New Roman" panose="02020603050405020304" pitchFamily="18" charset="0"/>
              </a:rPr>
              <a:t> IK, Candido K. How does stellate ganglion block alleviate immunologically-linked disorders? Medical hypotheses. 2020 Nov 1;144:110000.</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4. Long-term Results of Stellate Ganglion Block in Patients with Olfactory Dysfunction</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Ho </a:t>
            </a:r>
            <a:r>
              <a:rPr lang="en-US" sz="2000" dirty="0" err="1">
                <a:solidFill>
                  <a:srgbClr val="000000"/>
                </a:solidFill>
                <a:effectLst/>
                <a:latin typeface="Times New Roman" panose="02020603050405020304" pitchFamily="18" charset="0"/>
                <a:ea typeface="Times New Roman" panose="02020603050405020304" pitchFamily="18" charset="0"/>
              </a:rPr>
              <a:t>Sik</a:t>
            </a:r>
            <a:r>
              <a:rPr lang="en-US" sz="2000" dirty="0">
                <a:solidFill>
                  <a:srgbClr val="000000"/>
                </a:solidFill>
                <a:effectLst/>
                <a:latin typeface="Times New Roman" panose="02020603050405020304" pitchFamily="18" charset="0"/>
                <a:ea typeface="Times New Roman" panose="02020603050405020304" pitchFamily="18" charset="0"/>
              </a:rPr>
              <a:t> Moon, MD, </a:t>
            </a:r>
            <a:r>
              <a:rPr lang="en-US" sz="2000" dirty="0" err="1">
                <a:solidFill>
                  <a:srgbClr val="000000"/>
                </a:solidFill>
                <a:effectLst/>
                <a:latin typeface="Times New Roman" panose="02020603050405020304" pitchFamily="18" charset="0"/>
                <a:ea typeface="Times New Roman" panose="02020603050405020304" pitchFamily="18" charset="0"/>
              </a:rPr>
              <a:t>Jin</a:t>
            </a:r>
            <a:r>
              <a:rPr lang="en-US" sz="2000" dirty="0">
                <a:solidFill>
                  <a:srgbClr val="000000"/>
                </a:solidFill>
                <a:effectLst/>
                <a:latin typeface="Times New Roman" panose="02020603050405020304" pitchFamily="18" charset="0"/>
                <a:ea typeface="Times New Roman" panose="02020603050405020304" pitchFamily="18" charset="0"/>
              </a:rPr>
              <a:t> Young Chon, MD, Sang </a:t>
            </a:r>
            <a:r>
              <a:rPr lang="en-US" sz="2000" dirty="0" err="1">
                <a:solidFill>
                  <a:srgbClr val="000000"/>
                </a:solidFill>
                <a:effectLst/>
                <a:latin typeface="Times New Roman" panose="02020603050405020304" pitchFamily="18" charset="0"/>
                <a:ea typeface="Times New Roman" panose="02020603050405020304" pitchFamily="18" charset="0"/>
              </a:rPr>
              <a:t>Hoon</a:t>
            </a:r>
            <a:r>
              <a:rPr lang="en-US" sz="2000" dirty="0">
                <a:solidFill>
                  <a:srgbClr val="000000"/>
                </a:solidFill>
                <a:effectLst/>
                <a:latin typeface="Times New Roman" panose="02020603050405020304" pitchFamily="18" charset="0"/>
                <a:ea typeface="Times New Roman" panose="02020603050405020304" pitchFamily="18" charset="0"/>
              </a:rPr>
              <a:t> Lee, MD, Yu Mi Ju, MD, and </a:t>
            </a:r>
            <a:r>
              <a:rPr lang="en-US" sz="2000" dirty="0" err="1">
                <a:solidFill>
                  <a:srgbClr val="000000"/>
                </a:solidFill>
                <a:effectLst/>
                <a:latin typeface="Times New Roman" panose="02020603050405020304" pitchFamily="18" charset="0"/>
                <a:ea typeface="Times New Roman" panose="02020603050405020304" pitchFamily="18" charset="0"/>
              </a:rPr>
              <a:t>Choon</a:t>
            </a:r>
            <a:r>
              <a:rPr lang="en-US" sz="2000" dirty="0">
                <a:solidFill>
                  <a:srgbClr val="000000"/>
                </a:solidFill>
                <a:effectLst/>
                <a:latin typeface="Times New Roman" panose="02020603050405020304" pitchFamily="18" charset="0"/>
                <a:ea typeface="Times New Roman" panose="02020603050405020304" pitchFamily="18" charset="0"/>
              </a:rPr>
              <a:t> Ho Sung, MD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https://www.ncbi.nlm.nih.gov/pmc/articles/PMC3546212/#</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5. </a:t>
            </a:r>
            <a:r>
              <a:rPr lang="en-US" sz="2000" dirty="0">
                <a:effectLst/>
                <a:latin typeface="Times New Roman" panose="02020603050405020304" pitchFamily="18" charset="0"/>
                <a:ea typeface="Times New Roman" panose="02020603050405020304" pitchFamily="18" charset="0"/>
              </a:rPr>
              <a:t>Lee NS, Kim BG, Park JM, Park YS, Kim SW, Kim SW, et al. The effect of superior cervical ganglionectomy on recovery of olfaction in induced </a:t>
            </a:r>
            <a:r>
              <a:rPr lang="en-US" sz="2000" dirty="0" err="1">
                <a:effectLst/>
                <a:latin typeface="Times New Roman" panose="02020603050405020304" pitchFamily="18" charset="0"/>
                <a:ea typeface="Times New Roman" panose="02020603050405020304" pitchFamily="18" charset="0"/>
              </a:rPr>
              <a:t>anosmic</a:t>
            </a:r>
            <a:r>
              <a:rPr lang="en-US" sz="2000" dirty="0">
                <a:effectLst/>
                <a:latin typeface="Times New Roman" panose="02020603050405020304" pitchFamily="18" charset="0"/>
                <a:ea typeface="Times New Roman" panose="02020603050405020304" pitchFamily="18" charset="0"/>
              </a:rPr>
              <a:t> mice.</a:t>
            </a:r>
            <a:r>
              <a:rPr lang="en-US" sz="2000" dirty="0">
                <a:solidFill>
                  <a:srgbClr val="000000"/>
                </a:solidFill>
                <a:effectLst/>
                <a:latin typeface="Times New Roman" panose="02020603050405020304" pitchFamily="18" charset="0"/>
                <a:ea typeface="Times New Roman" panose="02020603050405020304" pitchFamily="18" charset="0"/>
              </a:rPr>
              <a:t> Korean J </a:t>
            </a:r>
            <a:r>
              <a:rPr lang="en-US" sz="2000" dirty="0" err="1">
                <a:solidFill>
                  <a:srgbClr val="000000"/>
                </a:solidFill>
                <a:effectLst/>
                <a:latin typeface="Times New Roman" panose="02020603050405020304" pitchFamily="18" charset="0"/>
                <a:ea typeface="Times New Roman" panose="02020603050405020304" pitchFamily="18" charset="0"/>
              </a:rPr>
              <a:t>Otolaryngol</a:t>
            </a:r>
            <a:r>
              <a:rPr lang="en-US" sz="2000" dirty="0">
                <a:solidFill>
                  <a:srgbClr val="000000"/>
                </a:solidFill>
                <a:effectLst/>
                <a:latin typeface="Times New Roman" panose="02020603050405020304" pitchFamily="18" charset="0"/>
                <a:ea typeface="Times New Roman" panose="02020603050405020304" pitchFamily="18" charset="0"/>
              </a:rPr>
              <a:t>-Head Neck Surg. 2005;48:1462–146</a:t>
            </a:r>
            <a:endParaRPr lang="en-US" sz="2000" dirty="0">
              <a:effectLst/>
              <a:latin typeface="Times New Roman" panose="02020603050405020304" pitchFamily="18" charset="0"/>
              <a:ea typeface="Times New Roman" panose="02020603050405020304" pitchFamily="18" charset="0"/>
            </a:endParaRPr>
          </a:p>
        </p:txBody>
      </p:sp>
      <p:pic>
        <p:nvPicPr>
          <p:cNvPr id="26" name="Picture 25" descr="Text&#10;&#10;Description automatically generated">
            <a:extLst>
              <a:ext uri="{FF2B5EF4-FFF2-40B4-BE49-F238E27FC236}">
                <a16:creationId xmlns:a16="http://schemas.microsoft.com/office/drawing/2014/main" id="{DE7C6838-BEB0-4A38-B535-05016CA68E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19228" y="2885149"/>
            <a:ext cx="11755743" cy="1558212"/>
          </a:xfrm>
          <a:prstGeom prst="rect">
            <a:avLst/>
          </a:prstGeom>
        </p:spPr>
      </p:pic>
      <p:sp>
        <p:nvSpPr>
          <p:cNvPr id="2" name="TextBox 1"/>
          <p:cNvSpPr txBox="1"/>
          <p:nvPr/>
        </p:nvSpPr>
        <p:spPr>
          <a:xfrm>
            <a:off x="4561793" y="5212198"/>
            <a:ext cx="4734132" cy="923330"/>
          </a:xfrm>
          <a:prstGeom prst="rect">
            <a:avLst/>
          </a:prstGeom>
          <a:solidFill>
            <a:schemeClr val="tx1"/>
          </a:solidFill>
          <a:effectLst>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algn="ctr"/>
            <a:r>
              <a:rPr lang="en-US" sz="5400" dirty="0">
                <a:solidFill>
                  <a:schemeClr val="bg1"/>
                </a:solidFill>
                <a:latin typeface="Bangla MN" charset="0"/>
                <a:ea typeface="Bangla MN" charset="0"/>
                <a:cs typeface="Bangla MN" charset="0"/>
              </a:rPr>
              <a:t>Background</a:t>
            </a:r>
          </a:p>
        </p:txBody>
      </p:sp>
      <p:sp>
        <p:nvSpPr>
          <p:cNvPr id="29" name="TextBox 28">
            <a:extLst>
              <a:ext uri="{FF2B5EF4-FFF2-40B4-BE49-F238E27FC236}">
                <a16:creationId xmlns:a16="http://schemas.microsoft.com/office/drawing/2014/main" id="{97B57817-93A3-4384-973F-2665C5C0E9B6}"/>
              </a:ext>
            </a:extLst>
          </p:cNvPr>
          <p:cNvSpPr txBox="1"/>
          <p:nvPr/>
        </p:nvSpPr>
        <p:spPr>
          <a:xfrm>
            <a:off x="40340916" y="5070785"/>
            <a:ext cx="4607157" cy="923330"/>
          </a:xfrm>
          <a:prstGeom prst="rect">
            <a:avLst/>
          </a:prstGeom>
          <a:solidFill>
            <a:schemeClr val="tx1"/>
          </a:solidFill>
          <a:effectLst>
            <a:reflection blurRad="6350" stA="52000" endA="300" endPos="35000" dir="5400000" sy="-100000" algn="bl" rotWithShape="0"/>
          </a:effectLst>
        </p:spPr>
        <p:txBody>
          <a:bodyPr wrap="square" rtlCol="0">
            <a:spAutoFit/>
          </a:bodyPr>
          <a:lstStyle/>
          <a:p>
            <a:pPr algn="ctr"/>
            <a:r>
              <a:rPr lang="en-US" sz="5400" dirty="0">
                <a:solidFill>
                  <a:schemeClr val="bg1"/>
                </a:solidFill>
                <a:latin typeface="Bangla MN" charset="0"/>
                <a:ea typeface="Bangla MN" charset="0"/>
                <a:cs typeface="Bangla MN" charset="0"/>
              </a:rPr>
              <a:t>Conclusions</a:t>
            </a:r>
          </a:p>
        </p:txBody>
      </p:sp>
      <p:sp>
        <p:nvSpPr>
          <p:cNvPr id="36" name="TextBox 35">
            <a:extLst>
              <a:ext uri="{FF2B5EF4-FFF2-40B4-BE49-F238E27FC236}">
                <a16:creationId xmlns:a16="http://schemas.microsoft.com/office/drawing/2014/main" id="{97B57817-93A3-4384-973F-2665C5C0E9B6}"/>
              </a:ext>
            </a:extLst>
          </p:cNvPr>
          <p:cNvSpPr txBox="1"/>
          <p:nvPr/>
        </p:nvSpPr>
        <p:spPr>
          <a:xfrm>
            <a:off x="40340918" y="17561962"/>
            <a:ext cx="4607157" cy="923330"/>
          </a:xfrm>
          <a:prstGeom prst="rect">
            <a:avLst/>
          </a:prstGeom>
          <a:solidFill>
            <a:schemeClr val="tx1"/>
          </a:solidFill>
          <a:effectLst>
            <a:reflection blurRad="6350" stA="52000" endA="300" endPos="35000" dir="5400000" sy="-100000" algn="bl" rotWithShape="0"/>
          </a:effectLst>
        </p:spPr>
        <p:txBody>
          <a:bodyPr wrap="square" rtlCol="0">
            <a:spAutoFit/>
          </a:bodyPr>
          <a:lstStyle/>
          <a:p>
            <a:pPr algn="ctr"/>
            <a:r>
              <a:rPr lang="en-US" sz="5400" dirty="0">
                <a:solidFill>
                  <a:schemeClr val="bg1"/>
                </a:solidFill>
                <a:latin typeface="Bangla MN" charset="0"/>
                <a:ea typeface="Bangla MN" charset="0"/>
                <a:cs typeface="Bangla MN" charset="0"/>
              </a:rPr>
              <a:t>References</a:t>
            </a: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15627" y="2564049"/>
            <a:ext cx="6339332" cy="2018819"/>
          </a:xfrm>
          <a:prstGeom prst="rect">
            <a:avLst/>
          </a:prstGeom>
        </p:spPr>
      </p:pic>
    </p:spTree>
    <p:extLst>
      <p:ext uri="{BB962C8B-B14F-4D97-AF65-F5344CB8AC3E}">
        <p14:creationId xmlns:p14="http://schemas.microsoft.com/office/powerpoint/2010/main" val="1343041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996</Words>
  <Application>Microsoft Macintosh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Trade Gothic LT W01 Roman</vt:lpstr>
      <vt:lpstr>Arial</vt:lpstr>
      <vt:lpstr>Bangla MN</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Duricka</dc:creator>
  <cp:lastModifiedBy>EUGENE LIPOV</cp:lastModifiedBy>
  <cp:revision>39</cp:revision>
  <dcterms:created xsi:type="dcterms:W3CDTF">2021-09-22T18:19:18Z</dcterms:created>
  <dcterms:modified xsi:type="dcterms:W3CDTF">2023-05-13T22:38:45Z</dcterms:modified>
</cp:coreProperties>
</file>