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57" r:id="rId1"/>
    <p:sldMasterId id="2147483922" r:id="rId2"/>
    <p:sldMasterId id="2147484167" r:id="rId3"/>
  </p:sldMasterIdLst>
  <p:notesMasterIdLst>
    <p:notesMasterId r:id="rId28"/>
  </p:notesMasterIdLst>
  <p:handoutMasterIdLst>
    <p:handoutMasterId r:id="rId29"/>
  </p:handoutMasterIdLst>
  <p:sldIdLst>
    <p:sldId id="270" r:id="rId4"/>
    <p:sldId id="452" r:id="rId5"/>
    <p:sldId id="427" r:id="rId6"/>
    <p:sldId id="465" r:id="rId7"/>
    <p:sldId id="453" r:id="rId8"/>
    <p:sldId id="425" r:id="rId9"/>
    <p:sldId id="455" r:id="rId10"/>
    <p:sldId id="461" r:id="rId11"/>
    <p:sldId id="462" r:id="rId12"/>
    <p:sldId id="463" r:id="rId13"/>
    <p:sldId id="458" r:id="rId14"/>
    <p:sldId id="469" r:id="rId15"/>
    <p:sldId id="456" r:id="rId16"/>
    <p:sldId id="466" r:id="rId17"/>
    <p:sldId id="460" r:id="rId18"/>
    <p:sldId id="475" r:id="rId19"/>
    <p:sldId id="464" r:id="rId20"/>
    <p:sldId id="459" r:id="rId21"/>
    <p:sldId id="470" r:id="rId22"/>
    <p:sldId id="471" r:id="rId23"/>
    <p:sldId id="472" r:id="rId24"/>
    <p:sldId id="473" r:id="rId25"/>
    <p:sldId id="474" r:id="rId26"/>
    <p:sldId id="468"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07"/>
  </p:normalViewPr>
  <p:slideViewPr>
    <p:cSldViewPr>
      <p:cViewPr varScale="1">
        <p:scale>
          <a:sx n="106" d="100"/>
          <a:sy n="106" d="100"/>
        </p:scale>
        <p:origin x="18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97" d="100"/>
          <a:sy n="97" d="100"/>
        </p:scale>
        <p:origin x="-27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3530C7A-3A82-38BE-AC6D-52EE8B608DA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32" charset="0"/>
                <a:ea typeface="+mn-ea"/>
                <a:cs typeface="+mn-cs"/>
              </a:defRPr>
            </a:lvl1pPr>
          </a:lstStyle>
          <a:p>
            <a:pPr>
              <a:defRPr/>
            </a:pPr>
            <a:endParaRPr lang="en-US"/>
          </a:p>
        </p:txBody>
      </p:sp>
      <p:sp>
        <p:nvSpPr>
          <p:cNvPr id="28675" name="Rectangle 3">
            <a:extLst>
              <a:ext uri="{FF2B5EF4-FFF2-40B4-BE49-F238E27FC236}">
                <a16:creationId xmlns:a16="http://schemas.microsoft.com/office/drawing/2014/main" id="{0744FDF1-426B-3CBB-8C80-7A7E88FCC99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32" charset="0"/>
                <a:ea typeface="+mn-ea"/>
                <a:cs typeface="+mn-cs"/>
              </a:defRPr>
            </a:lvl1pPr>
          </a:lstStyle>
          <a:p>
            <a:pPr>
              <a:defRPr/>
            </a:pPr>
            <a:endParaRPr lang="en-US"/>
          </a:p>
        </p:txBody>
      </p:sp>
      <p:sp>
        <p:nvSpPr>
          <p:cNvPr id="28676" name="Rectangle 4">
            <a:extLst>
              <a:ext uri="{FF2B5EF4-FFF2-40B4-BE49-F238E27FC236}">
                <a16:creationId xmlns:a16="http://schemas.microsoft.com/office/drawing/2014/main" id="{49EE2F4A-8858-DA46-2660-C952ECF8A9E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32" charset="0"/>
                <a:ea typeface="+mn-ea"/>
                <a:cs typeface="+mn-cs"/>
              </a:defRPr>
            </a:lvl1pPr>
          </a:lstStyle>
          <a:p>
            <a:pPr>
              <a:defRPr/>
            </a:pPr>
            <a:endParaRPr lang="en-US"/>
          </a:p>
        </p:txBody>
      </p:sp>
      <p:sp>
        <p:nvSpPr>
          <p:cNvPr id="28677" name="Rectangle 5">
            <a:extLst>
              <a:ext uri="{FF2B5EF4-FFF2-40B4-BE49-F238E27FC236}">
                <a16:creationId xmlns:a16="http://schemas.microsoft.com/office/drawing/2014/main" id="{62CAF322-2320-7167-724E-E04B0A8EC9C7}"/>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F6420EC-CAE3-FB49-B147-33FFC43947F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D777400-9B9F-15EA-E386-CD76906008E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32" charset="0"/>
                <a:ea typeface="+mn-ea"/>
                <a:cs typeface="+mn-cs"/>
              </a:defRPr>
            </a:lvl1pPr>
          </a:lstStyle>
          <a:p>
            <a:pPr>
              <a:defRPr/>
            </a:pPr>
            <a:endParaRPr lang="en-US"/>
          </a:p>
        </p:txBody>
      </p:sp>
      <p:sp>
        <p:nvSpPr>
          <p:cNvPr id="25603" name="Rectangle 3">
            <a:extLst>
              <a:ext uri="{FF2B5EF4-FFF2-40B4-BE49-F238E27FC236}">
                <a16:creationId xmlns:a16="http://schemas.microsoft.com/office/drawing/2014/main" id="{6AD1425B-3C82-DB2D-2390-E265D0C2FAF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32" charset="0"/>
                <a:ea typeface="+mn-ea"/>
                <a:cs typeface="+mn-cs"/>
              </a:defRPr>
            </a:lvl1pPr>
          </a:lstStyle>
          <a:p>
            <a:pPr>
              <a:defRPr/>
            </a:pPr>
            <a:endParaRPr lang="en-US"/>
          </a:p>
        </p:txBody>
      </p:sp>
      <p:sp>
        <p:nvSpPr>
          <p:cNvPr id="45060" name="Rectangle 4">
            <a:extLst>
              <a:ext uri="{FF2B5EF4-FFF2-40B4-BE49-F238E27FC236}">
                <a16:creationId xmlns:a16="http://schemas.microsoft.com/office/drawing/2014/main" id="{1DE90309-5707-772F-852C-B97832CD128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a:extLst>
              <a:ext uri="{FF2B5EF4-FFF2-40B4-BE49-F238E27FC236}">
                <a16:creationId xmlns:a16="http://schemas.microsoft.com/office/drawing/2014/main" id="{10AEEA93-79E0-4A4C-4FCB-5627DDFCE19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a:extLst>
              <a:ext uri="{FF2B5EF4-FFF2-40B4-BE49-F238E27FC236}">
                <a16:creationId xmlns:a16="http://schemas.microsoft.com/office/drawing/2014/main" id="{593C1AD7-7036-84A3-E913-2D9E40C6E63F}"/>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32" charset="0"/>
                <a:ea typeface="+mn-ea"/>
                <a:cs typeface="+mn-cs"/>
              </a:defRPr>
            </a:lvl1pPr>
          </a:lstStyle>
          <a:p>
            <a:pPr>
              <a:defRPr/>
            </a:pPr>
            <a:endParaRPr lang="en-US"/>
          </a:p>
        </p:txBody>
      </p:sp>
      <p:sp>
        <p:nvSpPr>
          <p:cNvPr id="25607" name="Rectangle 7">
            <a:extLst>
              <a:ext uri="{FF2B5EF4-FFF2-40B4-BE49-F238E27FC236}">
                <a16:creationId xmlns:a16="http://schemas.microsoft.com/office/drawing/2014/main" id="{05195605-4A3E-8F8E-7B43-EC364F5DE1A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60525FB-2D64-E149-BF8B-05D9272A50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32"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32" charset="0"/>
        <a:ea typeface="ＭＳ Ｐゴシック" charset="0"/>
        <a:cs typeface="ＭＳ Ｐゴシック" panose="020B0600070205080204" pitchFamily="34" charset="-128"/>
      </a:defRPr>
    </a:lvl2pPr>
    <a:lvl3pPr marL="914400" algn="l" rtl="0" eaLnBrk="0" fontAlgn="base" hangingPunct="0">
      <a:spcBef>
        <a:spcPct val="30000"/>
      </a:spcBef>
      <a:spcAft>
        <a:spcPct val="0"/>
      </a:spcAft>
      <a:defRPr sz="1200" kern="1200">
        <a:solidFill>
          <a:schemeClr val="tx1"/>
        </a:solidFill>
        <a:latin typeface="Times" pitchFamily="-32" charset="0"/>
        <a:ea typeface="ＭＳ Ｐゴシック" charset="0"/>
        <a:cs typeface="ＭＳ Ｐゴシック" panose="020B0600070205080204" pitchFamily="34" charset="-128"/>
      </a:defRPr>
    </a:lvl3pPr>
    <a:lvl4pPr marL="1371600" algn="l" rtl="0" eaLnBrk="0" fontAlgn="base" hangingPunct="0">
      <a:spcBef>
        <a:spcPct val="30000"/>
      </a:spcBef>
      <a:spcAft>
        <a:spcPct val="0"/>
      </a:spcAft>
      <a:defRPr sz="1200" kern="1200">
        <a:solidFill>
          <a:schemeClr val="tx1"/>
        </a:solidFill>
        <a:latin typeface="Times" pitchFamily="-32" charset="0"/>
        <a:ea typeface="ＭＳ Ｐゴシック" charset="0"/>
        <a:cs typeface="ＭＳ Ｐゴシック" panose="020B0600070205080204" pitchFamily="34" charset="-128"/>
      </a:defRPr>
    </a:lvl4pPr>
    <a:lvl5pPr marL="1828800" algn="l" rtl="0" eaLnBrk="0" fontAlgn="base" hangingPunct="0">
      <a:spcBef>
        <a:spcPct val="30000"/>
      </a:spcBef>
      <a:spcAft>
        <a:spcPct val="0"/>
      </a:spcAft>
      <a:defRPr sz="1200" kern="1200">
        <a:solidFill>
          <a:schemeClr val="tx1"/>
        </a:solidFill>
        <a:latin typeface="Times" pitchFamily="-32" charset="0"/>
        <a:ea typeface="ＭＳ Ｐゴシック" charset="0"/>
        <a:cs typeface="ＭＳ Ｐゴシック" panose="020B0600070205080204"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110C4C88-F99C-EF56-7817-FCC28BAEA2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FC4F112-A50E-F448-A888-345A0E2C751B}" type="slidenum">
              <a:rPr lang="en-US" altLang="en-US" sz="1200"/>
              <a:pPr/>
              <a:t>1</a:t>
            </a:fld>
            <a:endParaRPr lang="en-US" altLang="en-US" sz="1200"/>
          </a:p>
        </p:txBody>
      </p:sp>
      <p:sp>
        <p:nvSpPr>
          <p:cNvPr id="48130" name="Rectangle 2">
            <a:extLst>
              <a:ext uri="{FF2B5EF4-FFF2-40B4-BE49-F238E27FC236}">
                <a16:creationId xmlns:a16="http://schemas.microsoft.com/office/drawing/2014/main" id="{530F1E9B-F2C6-1616-4853-82D7ABEBE585}"/>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2392475-6225-B4A5-65C0-F0129E3141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25FB-2D64-E149-BF8B-05D9272A501D}" type="slidenum">
              <a:rPr lang="en-US" altLang="en-US" smtClean="0"/>
              <a:pPr>
                <a:defRPr/>
              </a:pPr>
              <a:t>5</a:t>
            </a:fld>
            <a:endParaRPr lang="en-US" altLang="en-US"/>
          </a:p>
        </p:txBody>
      </p:sp>
    </p:spTree>
    <p:extLst>
      <p:ext uri="{BB962C8B-B14F-4D97-AF65-F5344CB8AC3E}">
        <p14:creationId xmlns:p14="http://schemas.microsoft.com/office/powerpoint/2010/main" val="238466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C6422D0-688B-A077-6364-5DBAAD80A473}"/>
              </a:ext>
            </a:extLst>
          </p:cNvPr>
          <p:cNvSpPr>
            <a:spLocks noGrp="1"/>
          </p:cNvSpPr>
          <p:nvPr>
            <p:ph type="dt" sz="half" idx="10"/>
          </p:nvPr>
        </p:nvSpPr>
        <p:spPr/>
        <p:txBody>
          <a:bodyPr/>
          <a:lstStyle>
            <a:lvl1pPr>
              <a:defRPr/>
            </a:lvl1pPr>
          </a:lstStyle>
          <a:p>
            <a:pPr>
              <a:defRPr/>
            </a:pPr>
            <a:fld id="{0DEC41AD-FF9D-0C4B-8BAC-D2A20D236699}"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22DAD687-6FB2-AA56-D87A-F3FF80D20C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D48CD8-A98F-B753-8076-1B1CD3B6B4A0}"/>
              </a:ext>
            </a:extLst>
          </p:cNvPr>
          <p:cNvSpPr>
            <a:spLocks noGrp="1"/>
          </p:cNvSpPr>
          <p:nvPr>
            <p:ph type="sldNum" sz="quarter" idx="12"/>
          </p:nvPr>
        </p:nvSpPr>
        <p:spPr/>
        <p:txBody>
          <a:bodyPr/>
          <a:lstStyle>
            <a:lvl1pPr>
              <a:defRPr/>
            </a:lvl1pPr>
          </a:lstStyle>
          <a:p>
            <a:pPr>
              <a:defRPr/>
            </a:pPr>
            <a:fld id="{7284848F-0294-1743-AC11-AD5F149EC31C}" type="slidenum">
              <a:rPr lang="en-US" altLang="en-US"/>
              <a:pPr>
                <a:defRPr/>
              </a:pPr>
              <a:t>‹#›</a:t>
            </a:fld>
            <a:endParaRPr lang="en-US" altLang="en-US"/>
          </a:p>
        </p:txBody>
      </p:sp>
    </p:spTree>
    <p:extLst>
      <p:ext uri="{BB962C8B-B14F-4D97-AF65-F5344CB8AC3E}">
        <p14:creationId xmlns:p14="http://schemas.microsoft.com/office/powerpoint/2010/main" val="136926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30F75-88F6-ED15-A28D-2C49EEBF95F0}"/>
              </a:ext>
            </a:extLst>
          </p:cNvPr>
          <p:cNvSpPr>
            <a:spLocks noGrp="1"/>
          </p:cNvSpPr>
          <p:nvPr>
            <p:ph type="dt" sz="half" idx="10"/>
          </p:nvPr>
        </p:nvSpPr>
        <p:spPr/>
        <p:txBody>
          <a:bodyPr/>
          <a:lstStyle>
            <a:lvl1pPr>
              <a:defRPr/>
            </a:lvl1pPr>
          </a:lstStyle>
          <a:p>
            <a:pPr>
              <a:defRPr/>
            </a:pPr>
            <a:fld id="{CE26563D-C8B5-AF4C-92B9-E69952F671BA}"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E6C39DEC-4D42-37BF-026C-957000CD55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45582C-5799-950A-5CE3-6D901FEFA0A4}"/>
              </a:ext>
            </a:extLst>
          </p:cNvPr>
          <p:cNvSpPr>
            <a:spLocks noGrp="1"/>
          </p:cNvSpPr>
          <p:nvPr>
            <p:ph type="sldNum" sz="quarter" idx="12"/>
          </p:nvPr>
        </p:nvSpPr>
        <p:spPr/>
        <p:txBody>
          <a:bodyPr/>
          <a:lstStyle>
            <a:lvl1pPr>
              <a:defRPr/>
            </a:lvl1pPr>
          </a:lstStyle>
          <a:p>
            <a:pPr>
              <a:defRPr/>
            </a:pPr>
            <a:fld id="{F70D263E-7CC8-9748-AF64-3BFD3A0B781F}" type="slidenum">
              <a:rPr lang="en-US" altLang="en-US"/>
              <a:pPr>
                <a:defRPr/>
              </a:pPr>
              <a:t>‹#›</a:t>
            </a:fld>
            <a:endParaRPr lang="en-US" altLang="en-US"/>
          </a:p>
        </p:txBody>
      </p:sp>
    </p:spTree>
    <p:extLst>
      <p:ext uri="{BB962C8B-B14F-4D97-AF65-F5344CB8AC3E}">
        <p14:creationId xmlns:p14="http://schemas.microsoft.com/office/powerpoint/2010/main" val="157104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8FF2E-70E5-1B0F-424A-3205BDEBAB02}"/>
              </a:ext>
            </a:extLst>
          </p:cNvPr>
          <p:cNvSpPr>
            <a:spLocks noGrp="1"/>
          </p:cNvSpPr>
          <p:nvPr>
            <p:ph type="dt" sz="half" idx="10"/>
          </p:nvPr>
        </p:nvSpPr>
        <p:spPr/>
        <p:txBody>
          <a:bodyPr/>
          <a:lstStyle>
            <a:lvl1pPr>
              <a:defRPr/>
            </a:lvl1pPr>
          </a:lstStyle>
          <a:p>
            <a:pPr>
              <a:defRPr/>
            </a:pPr>
            <a:fld id="{C0E475F6-1F39-9141-B0F1-8E27D1669EBF}"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AC1BDD51-0E4E-BC96-6FCE-24AFDF365A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1BB42B-4A04-1CBF-E7F0-0FAFAC5585B0}"/>
              </a:ext>
            </a:extLst>
          </p:cNvPr>
          <p:cNvSpPr>
            <a:spLocks noGrp="1"/>
          </p:cNvSpPr>
          <p:nvPr>
            <p:ph type="sldNum" sz="quarter" idx="12"/>
          </p:nvPr>
        </p:nvSpPr>
        <p:spPr/>
        <p:txBody>
          <a:bodyPr/>
          <a:lstStyle>
            <a:lvl1pPr>
              <a:defRPr/>
            </a:lvl1pPr>
          </a:lstStyle>
          <a:p>
            <a:pPr>
              <a:defRPr/>
            </a:pPr>
            <a:fld id="{414DFA87-840A-CA48-9EAF-9C90BBD6FCA6}" type="slidenum">
              <a:rPr lang="en-US" altLang="en-US"/>
              <a:pPr>
                <a:defRPr/>
              </a:pPr>
              <a:t>‹#›</a:t>
            </a:fld>
            <a:endParaRPr lang="en-US" altLang="en-US"/>
          </a:p>
        </p:txBody>
      </p:sp>
    </p:spTree>
    <p:extLst>
      <p:ext uri="{BB962C8B-B14F-4D97-AF65-F5344CB8AC3E}">
        <p14:creationId xmlns:p14="http://schemas.microsoft.com/office/powerpoint/2010/main" val="1193245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90800"/>
            <a:ext cx="6400800" cy="1927860"/>
          </a:xfrm>
        </p:spPr>
        <p:txBody>
          <a:bodyPr anchor="ctr"/>
          <a:lstStyle>
            <a:lvl1pPr marL="0" indent="0" algn="ctr">
              <a:buNone/>
              <a:defRPr>
                <a:latin typeface="Helvetica Light"/>
                <a:cs typeface="Helvetica Ligh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Rectangle 4">
            <a:extLst>
              <a:ext uri="{FF2B5EF4-FFF2-40B4-BE49-F238E27FC236}">
                <a16:creationId xmlns:a16="http://schemas.microsoft.com/office/drawing/2014/main" id="{20294B01-6373-15A4-3486-6BB6AB45EB20}"/>
              </a:ext>
            </a:extLst>
          </p:cNvPr>
          <p:cNvSpPr>
            <a:spLocks noGrp="1" noChangeArrowheads="1"/>
          </p:cNvSpPr>
          <p:nvPr>
            <p:ph type="dt" sz="half" idx="10"/>
          </p:nvPr>
        </p:nvSpPr>
        <p:spPr>
          <a:xfrm>
            <a:off x="3619500" y="6248400"/>
            <a:ext cx="1905000" cy="609600"/>
          </a:xfrm>
        </p:spPr>
        <p:txBody>
          <a:bodyPr/>
          <a:lstStyle>
            <a:lvl1pPr>
              <a:defRPr smtClean="0"/>
            </a:lvl1pPr>
          </a:lstStyle>
          <a:p>
            <a:pPr>
              <a:defRPr/>
            </a:pPr>
            <a:fld id="{E2683E65-3550-B147-98A8-E70E3E4F2D58}" type="datetime1">
              <a:rPr lang="en-US" altLang="en-US"/>
              <a:pPr>
                <a:defRPr/>
              </a:pPr>
              <a:t>6/8/23</a:t>
            </a:fld>
            <a:endParaRPr lang="en-US" altLang="en-US"/>
          </a:p>
        </p:txBody>
      </p:sp>
      <p:sp>
        <p:nvSpPr>
          <p:cNvPr id="4" name="Rectangle 6">
            <a:extLst>
              <a:ext uri="{FF2B5EF4-FFF2-40B4-BE49-F238E27FC236}">
                <a16:creationId xmlns:a16="http://schemas.microsoft.com/office/drawing/2014/main" id="{CA45B792-2572-A4C2-46D4-2F672CC76E45}"/>
              </a:ext>
            </a:extLst>
          </p:cNvPr>
          <p:cNvSpPr>
            <a:spLocks noGrp="1" noChangeArrowheads="1"/>
          </p:cNvSpPr>
          <p:nvPr>
            <p:ph type="sldNum" sz="quarter" idx="11"/>
          </p:nvPr>
        </p:nvSpPr>
        <p:spPr/>
        <p:txBody>
          <a:bodyPr rtlCol="0"/>
          <a:lstStyle>
            <a:lvl1pPr>
              <a:defRPr>
                <a:solidFill>
                  <a:schemeClr val="tx1">
                    <a:tint val="75000"/>
                  </a:schemeClr>
                </a:solidFill>
                <a:latin typeface="Times" charset="0"/>
                <a:ea typeface="ＭＳ Ｐゴシック" charset="0"/>
                <a:cs typeface="ＭＳ Ｐゴシック" charset="0"/>
              </a:defRPr>
            </a:lvl1pPr>
          </a:lstStyle>
          <a:p>
            <a:pPr>
              <a:defRPr/>
            </a:pPr>
            <a:r>
              <a:rPr lang="en-US"/>
              <a:t>Rev. 10/2012</a:t>
            </a:r>
            <a:endParaRPr lang="en-US" dirty="0"/>
          </a:p>
        </p:txBody>
      </p:sp>
    </p:spTree>
    <p:extLst>
      <p:ext uri="{BB962C8B-B14F-4D97-AF65-F5344CB8AC3E}">
        <p14:creationId xmlns:p14="http://schemas.microsoft.com/office/powerpoint/2010/main" val="42941687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0000"/>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Slide Number Placeholder 5">
            <a:extLst>
              <a:ext uri="{FF2B5EF4-FFF2-40B4-BE49-F238E27FC236}">
                <a16:creationId xmlns:a16="http://schemas.microsoft.com/office/drawing/2014/main" id="{B41BCA30-932C-87CC-9FA1-083277BE4587}"/>
              </a:ext>
            </a:extLst>
          </p:cNvPr>
          <p:cNvSpPr>
            <a:spLocks noGrp="1"/>
          </p:cNvSpPr>
          <p:nvPr>
            <p:ph type="sldNum" sz="quarter" idx="10"/>
          </p:nvPr>
        </p:nvSpPr>
        <p:spPr/>
        <p:txBody>
          <a:bodyPr/>
          <a:lstStyle>
            <a:lvl1pPr>
              <a:defRPr/>
            </a:lvl1pPr>
          </a:lstStyle>
          <a:p>
            <a:pPr>
              <a:defRPr/>
            </a:pPr>
            <a:fld id="{6D9232AA-FCCA-4049-B087-78A4B7E4968F}" type="slidenum">
              <a:rPr lang="en-US" altLang="en-US"/>
              <a:pPr>
                <a:defRPr/>
              </a:pPr>
              <a:t>‹#›</a:t>
            </a:fld>
            <a:endParaRPr lang="en-US" altLang="en-US"/>
          </a:p>
        </p:txBody>
      </p:sp>
    </p:spTree>
    <p:extLst>
      <p:ext uri="{BB962C8B-B14F-4D97-AF65-F5344CB8AC3E}">
        <p14:creationId xmlns:p14="http://schemas.microsoft.com/office/powerpoint/2010/main" val="1153216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5"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Slide Number Placeholder 5">
            <a:extLst>
              <a:ext uri="{FF2B5EF4-FFF2-40B4-BE49-F238E27FC236}">
                <a16:creationId xmlns:a16="http://schemas.microsoft.com/office/drawing/2014/main" id="{8A856882-3AEA-0EB5-D07B-EF3630932361}"/>
              </a:ext>
            </a:extLst>
          </p:cNvPr>
          <p:cNvSpPr>
            <a:spLocks noGrp="1"/>
          </p:cNvSpPr>
          <p:nvPr>
            <p:ph type="sldNum" sz="quarter" idx="10"/>
          </p:nvPr>
        </p:nvSpPr>
        <p:spPr/>
        <p:txBody>
          <a:bodyPr/>
          <a:lstStyle>
            <a:lvl1pPr>
              <a:defRPr/>
            </a:lvl1pPr>
          </a:lstStyle>
          <a:p>
            <a:pPr>
              <a:defRPr/>
            </a:pPr>
            <a:fld id="{A39C7AAA-618B-2044-95C9-B63DB087230E}" type="slidenum">
              <a:rPr lang="en-US" altLang="en-US"/>
              <a:pPr>
                <a:defRPr/>
              </a:pPr>
              <a:t>‹#›</a:t>
            </a:fld>
            <a:endParaRPr lang="en-US" altLang="en-US"/>
          </a:p>
        </p:txBody>
      </p:sp>
    </p:spTree>
    <p:extLst>
      <p:ext uri="{BB962C8B-B14F-4D97-AF65-F5344CB8AC3E}">
        <p14:creationId xmlns:p14="http://schemas.microsoft.com/office/powerpoint/2010/main" val="163118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AE0D64E-9026-6733-4F37-7ADE7628739F}"/>
              </a:ext>
            </a:extLst>
          </p:cNvPr>
          <p:cNvSpPr txBox="1">
            <a:spLocks/>
          </p:cNvSpPr>
          <p:nvPr userDrawn="1"/>
        </p:nvSpPr>
        <p:spPr>
          <a:xfrm>
            <a:off x="1219200" y="177800"/>
            <a:ext cx="7239000" cy="1143000"/>
          </a:xfrm>
          <a:prstGeom prst="rect">
            <a:avLst/>
          </a:prstGeom>
        </p:spPr>
        <p:txBody>
          <a:bodyPr anchor="ctr">
            <a:normAutofit/>
          </a:bodyPr>
          <a:lstStyle>
            <a:lvl1pPr algn="ctr" defTabSz="457200" rtl="0" eaLnBrk="1" latinLnBrk="0" hangingPunct="1">
              <a:spcBef>
                <a:spcPct val="0"/>
              </a:spcBef>
              <a:buNone/>
              <a:defRPr sz="4000" kern="1200">
                <a:solidFill>
                  <a:schemeClr val="bg1"/>
                </a:solidFill>
                <a:latin typeface="Helvetica"/>
                <a:ea typeface="+mj-ea"/>
                <a:cs typeface="Helvetica"/>
              </a:defRPr>
            </a:lvl1pPr>
          </a:lstStyle>
          <a:p>
            <a:pPr>
              <a:defRPr/>
            </a:pPr>
            <a:r>
              <a:rPr lang="en-US"/>
              <a:t>Click to edit Master title style</a:t>
            </a:r>
            <a:endParaRPr lang="en-US" dirty="0"/>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D21F1296-F7CA-00A2-FB23-9048D5F2AFB3}"/>
              </a:ext>
            </a:extLst>
          </p:cNvPr>
          <p:cNvSpPr>
            <a:spLocks noGrp="1"/>
          </p:cNvSpPr>
          <p:nvPr>
            <p:ph type="sldNum" sz="quarter" idx="10"/>
          </p:nvPr>
        </p:nvSpPr>
        <p:spPr/>
        <p:txBody>
          <a:bodyPr/>
          <a:lstStyle>
            <a:lvl1pPr>
              <a:defRPr smtClean="0"/>
            </a:lvl1pPr>
          </a:lstStyle>
          <a:p>
            <a:pPr>
              <a:defRPr/>
            </a:pPr>
            <a:fld id="{699E3CEC-865F-CA45-98B4-3F716C113489}" type="slidenum">
              <a:rPr lang="en-US" altLang="en-US"/>
              <a:pPr>
                <a:defRPr/>
              </a:pPr>
              <a:t>‹#›</a:t>
            </a:fld>
            <a:endParaRPr lang="en-US" altLang="en-US"/>
          </a:p>
        </p:txBody>
      </p:sp>
    </p:spTree>
    <p:extLst>
      <p:ext uri="{BB962C8B-B14F-4D97-AF65-F5344CB8AC3E}">
        <p14:creationId xmlns:p14="http://schemas.microsoft.com/office/powerpoint/2010/main" val="4072436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56296"/>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956296"/>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8"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Slide Number Placeholder 5">
            <a:extLst>
              <a:ext uri="{FF2B5EF4-FFF2-40B4-BE49-F238E27FC236}">
                <a16:creationId xmlns:a16="http://schemas.microsoft.com/office/drawing/2014/main" id="{A42E5A43-1E08-DA3D-2DD3-BF0BEBBCCF15}"/>
              </a:ext>
            </a:extLst>
          </p:cNvPr>
          <p:cNvSpPr>
            <a:spLocks noGrp="1"/>
          </p:cNvSpPr>
          <p:nvPr>
            <p:ph type="sldNum" sz="quarter" idx="10"/>
          </p:nvPr>
        </p:nvSpPr>
        <p:spPr/>
        <p:txBody>
          <a:bodyPr/>
          <a:lstStyle>
            <a:lvl1pPr>
              <a:defRPr/>
            </a:lvl1pPr>
          </a:lstStyle>
          <a:p>
            <a:pPr>
              <a:defRPr/>
            </a:pPr>
            <a:fld id="{160A06D7-1D6D-E049-9542-BA31B5238DFF}" type="slidenum">
              <a:rPr lang="en-US" altLang="en-US"/>
              <a:pPr>
                <a:defRPr/>
              </a:pPr>
              <a:t>‹#›</a:t>
            </a:fld>
            <a:endParaRPr lang="en-US" altLang="en-US"/>
          </a:p>
        </p:txBody>
      </p:sp>
    </p:spTree>
    <p:extLst>
      <p:ext uri="{BB962C8B-B14F-4D97-AF65-F5344CB8AC3E}">
        <p14:creationId xmlns:p14="http://schemas.microsoft.com/office/powerpoint/2010/main" val="287497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51038"/>
            <a:ext cx="4040188"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743201"/>
            <a:ext cx="4040188" cy="3276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951038"/>
            <a:ext cx="4041775"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743201"/>
            <a:ext cx="4041775" cy="3276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8"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Slide Number Placeholder 5">
            <a:extLst>
              <a:ext uri="{FF2B5EF4-FFF2-40B4-BE49-F238E27FC236}">
                <a16:creationId xmlns:a16="http://schemas.microsoft.com/office/drawing/2014/main" id="{88805684-8039-AA1D-BE9E-A6326B2D8E78}"/>
              </a:ext>
            </a:extLst>
          </p:cNvPr>
          <p:cNvSpPr>
            <a:spLocks noGrp="1"/>
          </p:cNvSpPr>
          <p:nvPr>
            <p:ph type="sldNum" sz="quarter" idx="10"/>
          </p:nvPr>
        </p:nvSpPr>
        <p:spPr/>
        <p:txBody>
          <a:bodyPr/>
          <a:lstStyle>
            <a:lvl1pPr>
              <a:defRPr/>
            </a:lvl1pPr>
          </a:lstStyle>
          <a:p>
            <a:pPr>
              <a:defRPr/>
            </a:pPr>
            <a:fld id="{CC2DAD63-D85E-E741-8848-CC83A1EB623B}" type="slidenum">
              <a:rPr lang="en-US" altLang="en-US"/>
              <a:pPr>
                <a:defRPr/>
              </a:pPr>
              <a:t>‹#›</a:t>
            </a:fld>
            <a:endParaRPr lang="en-US" altLang="en-US"/>
          </a:p>
        </p:txBody>
      </p:sp>
    </p:spTree>
    <p:extLst>
      <p:ext uri="{BB962C8B-B14F-4D97-AF65-F5344CB8AC3E}">
        <p14:creationId xmlns:p14="http://schemas.microsoft.com/office/powerpoint/2010/main" val="1169993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Slide Number Placeholder 5">
            <a:extLst>
              <a:ext uri="{FF2B5EF4-FFF2-40B4-BE49-F238E27FC236}">
                <a16:creationId xmlns:a16="http://schemas.microsoft.com/office/drawing/2014/main" id="{0A83B61C-AC37-62AC-0BF0-79E3E8F3CEBC}"/>
              </a:ext>
            </a:extLst>
          </p:cNvPr>
          <p:cNvSpPr>
            <a:spLocks noGrp="1"/>
          </p:cNvSpPr>
          <p:nvPr>
            <p:ph type="sldNum" sz="quarter" idx="10"/>
          </p:nvPr>
        </p:nvSpPr>
        <p:spPr/>
        <p:txBody>
          <a:bodyPr/>
          <a:lstStyle>
            <a:lvl1pPr>
              <a:defRPr/>
            </a:lvl1pPr>
          </a:lstStyle>
          <a:p>
            <a:pPr>
              <a:defRPr/>
            </a:pPr>
            <a:fld id="{DE219CE6-D0AC-AA4A-8CD2-7CD09DDA9AAD}" type="slidenum">
              <a:rPr lang="en-US" altLang="en-US"/>
              <a:pPr>
                <a:defRPr/>
              </a:pPr>
              <a:t>‹#›</a:t>
            </a:fld>
            <a:endParaRPr lang="en-US" altLang="en-US"/>
          </a:p>
        </p:txBody>
      </p:sp>
    </p:spTree>
    <p:extLst>
      <p:ext uri="{BB962C8B-B14F-4D97-AF65-F5344CB8AC3E}">
        <p14:creationId xmlns:p14="http://schemas.microsoft.com/office/powerpoint/2010/main" val="3795866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904999"/>
            <a:ext cx="5486400" cy="3429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Slide Number Placeholder 5">
            <a:extLst>
              <a:ext uri="{FF2B5EF4-FFF2-40B4-BE49-F238E27FC236}">
                <a16:creationId xmlns:a16="http://schemas.microsoft.com/office/drawing/2014/main" id="{A0FF8D59-C10B-42EF-8608-2F5C37380671}"/>
              </a:ext>
            </a:extLst>
          </p:cNvPr>
          <p:cNvSpPr>
            <a:spLocks noGrp="1"/>
          </p:cNvSpPr>
          <p:nvPr>
            <p:ph type="sldNum" sz="quarter" idx="10"/>
          </p:nvPr>
        </p:nvSpPr>
        <p:spPr/>
        <p:txBody>
          <a:bodyPr/>
          <a:lstStyle>
            <a:lvl1pPr>
              <a:defRPr/>
            </a:lvl1pPr>
          </a:lstStyle>
          <a:p>
            <a:pPr>
              <a:defRPr/>
            </a:pPr>
            <a:fld id="{AA509AB9-8AAF-CC42-B01D-6D1605421C1C}" type="slidenum">
              <a:rPr lang="en-US" altLang="en-US"/>
              <a:pPr>
                <a:defRPr/>
              </a:pPr>
              <a:t>‹#›</a:t>
            </a:fld>
            <a:endParaRPr lang="en-US" altLang="en-US"/>
          </a:p>
        </p:txBody>
      </p:sp>
    </p:spTree>
    <p:extLst>
      <p:ext uri="{BB962C8B-B14F-4D97-AF65-F5344CB8AC3E}">
        <p14:creationId xmlns:p14="http://schemas.microsoft.com/office/powerpoint/2010/main" val="1066621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55246-3FAE-76FA-0155-37E61737B302}"/>
              </a:ext>
            </a:extLst>
          </p:cNvPr>
          <p:cNvSpPr>
            <a:spLocks noGrp="1"/>
          </p:cNvSpPr>
          <p:nvPr>
            <p:ph type="dt" sz="half" idx="10"/>
          </p:nvPr>
        </p:nvSpPr>
        <p:spPr/>
        <p:txBody>
          <a:bodyPr/>
          <a:lstStyle>
            <a:lvl1pPr>
              <a:defRPr/>
            </a:lvl1pPr>
          </a:lstStyle>
          <a:p>
            <a:pPr>
              <a:defRPr/>
            </a:pPr>
            <a:fld id="{87C69F29-5E2C-3345-BE6D-B43866B94B1F}"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D6BE2F2C-2578-C409-DE31-2AA50980A5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95584C-ED40-59EC-6FF6-AF2E3744097B}"/>
              </a:ext>
            </a:extLst>
          </p:cNvPr>
          <p:cNvSpPr>
            <a:spLocks noGrp="1"/>
          </p:cNvSpPr>
          <p:nvPr>
            <p:ph type="sldNum" sz="quarter" idx="12"/>
          </p:nvPr>
        </p:nvSpPr>
        <p:spPr/>
        <p:txBody>
          <a:bodyPr/>
          <a:lstStyle>
            <a:lvl1pPr>
              <a:defRPr/>
            </a:lvl1pPr>
          </a:lstStyle>
          <a:p>
            <a:pPr>
              <a:defRPr/>
            </a:pPr>
            <a:fld id="{AF8D8ABA-8459-1049-9BD7-39F5FE429C72}" type="slidenum">
              <a:rPr lang="en-US" altLang="en-US"/>
              <a:pPr>
                <a:defRPr/>
              </a:pPr>
              <a:t>‹#›</a:t>
            </a:fld>
            <a:endParaRPr lang="en-US" altLang="en-US"/>
          </a:p>
        </p:txBody>
      </p:sp>
    </p:spTree>
    <p:extLst>
      <p:ext uri="{BB962C8B-B14F-4D97-AF65-F5344CB8AC3E}">
        <p14:creationId xmlns:p14="http://schemas.microsoft.com/office/powerpoint/2010/main" val="3650615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648200" y="1943844"/>
            <a:ext cx="4038600" cy="2387104"/>
          </a:xfrm>
        </p:spPr>
        <p:txBody>
          <a:bodyPr rtlCol="0">
            <a:normAutofit/>
          </a:bodyPr>
          <a:lstStyle>
            <a:lvl1pPr marL="0" indent="0">
              <a:buNone/>
              <a:defRPr/>
            </a:lvl1pPr>
          </a:lstStyle>
          <a:p>
            <a:pPr lvl="0"/>
            <a:endParaRPr lang="en-US" noProof="0" dirty="0"/>
          </a:p>
        </p:txBody>
      </p:sp>
      <p:sp>
        <p:nvSpPr>
          <p:cNvPr id="7" name="Content Placeholder 6"/>
          <p:cNvSpPr>
            <a:spLocks noGrp="1"/>
          </p:cNvSpPr>
          <p:nvPr>
            <p:ph sz="quarter" idx="12"/>
          </p:nvPr>
        </p:nvSpPr>
        <p:spPr>
          <a:xfrm>
            <a:off x="457200" y="1943844"/>
            <a:ext cx="4038600" cy="4114800"/>
          </a:xfrm>
        </p:spPr>
        <p:txBody>
          <a:body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Slide Number Placeholder 5">
            <a:extLst>
              <a:ext uri="{FF2B5EF4-FFF2-40B4-BE49-F238E27FC236}">
                <a16:creationId xmlns:a16="http://schemas.microsoft.com/office/drawing/2014/main" id="{BCD29353-FC2A-FA85-6EB7-AA5F81BA97E4}"/>
              </a:ext>
            </a:extLst>
          </p:cNvPr>
          <p:cNvSpPr>
            <a:spLocks noGrp="1"/>
          </p:cNvSpPr>
          <p:nvPr>
            <p:ph type="sldNum" sz="quarter" idx="13"/>
          </p:nvPr>
        </p:nvSpPr>
        <p:spPr/>
        <p:txBody>
          <a:bodyPr/>
          <a:lstStyle>
            <a:lvl1pPr>
              <a:defRPr/>
            </a:lvl1pPr>
          </a:lstStyle>
          <a:p>
            <a:pPr>
              <a:defRPr/>
            </a:pPr>
            <a:fld id="{382B8F45-6BAE-C54D-BD94-9668C16F8B8A}" type="slidenum">
              <a:rPr lang="en-US" altLang="en-US"/>
              <a:pPr>
                <a:defRPr/>
              </a:pPr>
              <a:t>‹#›</a:t>
            </a:fld>
            <a:endParaRPr lang="en-US" altLang="en-US"/>
          </a:p>
        </p:txBody>
      </p:sp>
    </p:spTree>
    <p:extLst>
      <p:ext uri="{BB962C8B-B14F-4D97-AF65-F5344CB8AC3E}">
        <p14:creationId xmlns:p14="http://schemas.microsoft.com/office/powerpoint/2010/main" val="305063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90800"/>
            <a:ext cx="6400800" cy="1927860"/>
          </a:xfrm>
        </p:spPr>
        <p:txBody>
          <a:bodyPr anchor="ctr"/>
          <a:lstStyle>
            <a:lvl1pPr marL="0" indent="0" algn="ctr">
              <a:buNone/>
              <a:defRPr>
                <a:latin typeface="Helvetica Light"/>
                <a:cs typeface="Helvetica Ligh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5"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Rectangle 4">
            <a:extLst>
              <a:ext uri="{FF2B5EF4-FFF2-40B4-BE49-F238E27FC236}">
                <a16:creationId xmlns:a16="http://schemas.microsoft.com/office/drawing/2014/main" id="{930CD5C6-F765-C779-9747-2BCC41647A43}"/>
              </a:ext>
            </a:extLst>
          </p:cNvPr>
          <p:cNvSpPr>
            <a:spLocks noGrp="1" noChangeArrowheads="1"/>
          </p:cNvSpPr>
          <p:nvPr>
            <p:ph type="dt" sz="half" idx="10"/>
          </p:nvPr>
        </p:nvSpPr>
        <p:spPr>
          <a:xfrm>
            <a:off x="38100" y="6375400"/>
            <a:ext cx="685800" cy="45720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defRPr>
            </a:lvl1pPr>
          </a:lstStyle>
          <a:p>
            <a:pPr>
              <a:defRPr/>
            </a:pPr>
            <a:fld id="{69FEE582-0FA2-CA4E-8F6C-1D57A42052DA}" type="datetime1">
              <a:rPr lang="en-US" altLang="en-US"/>
              <a:pPr>
                <a:defRPr/>
              </a:pPr>
              <a:t>6/8/23</a:t>
            </a:fld>
            <a:endParaRPr lang="en-US" altLang="en-US"/>
          </a:p>
        </p:txBody>
      </p:sp>
    </p:spTree>
    <p:extLst>
      <p:ext uri="{BB962C8B-B14F-4D97-AF65-F5344CB8AC3E}">
        <p14:creationId xmlns:p14="http://schemas.microsoft.com/office/powerpoint/2010/main" val="3684347808"/>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57200" y="2057400"/>
            <a:ext cx="82296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Date Placeholder 4">
            <a:extLst>
              <a:ext uri="{FF2B5EF4-FFF2-40B4-BE49-F238E27FC236}">
                <a16:creationId xmlns:a16="http://schemas.microsoft.com/office/drawing/2014/main" id="{EB6E6CE3-6ED8-FAB4-719D-420B4BE48954}"/>
              </a:ext>
            </a:extLst>
          </p:cNvPr>
          <p:cNvSpPr>
            <a:spLocks noGrp="1" noChangeArrowheads="1"/>
          </p:cNvSpPr>
          <p:nvPr>
            <p:ph type="dt" sz="half" idx="12"/>
          </p:nvPr>
        </p:nvSpPr>
        <p:spPr>
          <a:xfrm>
            <a:off x="38100" y="6375400"/>
            <a:ext cx="685800" cy="45720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defRPr>
            </a:lvl1pPr>
          </a:lstStyle>
          <a:p>
            <a:pPr>
              <a:defRPr/>
            </a:pPr>
            <a:fld id="{29EEC64C-0951-3C48-AD0A-60CD664B439D}" type="datetime1">
              <a:rPr lang="en-US" altLang="en-US"/>
              <a:pPr>
                <a:defRPr/>
              </a:pPr>
              <a:t>6/8/23</a:t>
            </a:fld>
            <a:endParaRPr lang="en-US" altLang="en-US"/>
          </a:p>
        </p:txBody>
      </p:sp>
    </p:spTree>
    <p:extLst>
      <p:ext uri="{BB962C8B-B14F-4D97-AF65-F5344CB8AC3E}">
        <p14:creationId xmlns:p14="http://schemas.microsoft.com/office/powerpoint/2010/main" val="300370353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85800" y="1981200"/>
            <a:ext cx="7772400" cy="4114800"/>
          </a:xfrm>
        </p:spPr>
        <p:txBody>
          <a:bodyPr/>
          <a:lstStyle>
            <a:lvl1pPr marL="457200" indent="-457200">
              <a:buClr>
                <a:srgbClr val="8E6E2F"/>
              </a:buClr>
              <a:buSzPct val="75000"/>
              <a:buFont typeface="+mj-lt"/>
              <a:buAutoNum type="romanUcPeriod"/>
              <a:defRPr sz="2400">
                <a:latin typeface="Helvetica"/>
                <a:cs typeface="Helvetica"/>
              </a:defRPr>
            </a:lvl1pPr>
            <a:lvl2pPr marL="914400" indent="-457200">
              <a:buClr>
                <a:srgbClr val="049BD3"/>
              </a:buClr>
              <a:buFont typeface="+mj-lt"/>
              <a:buAutoNum type="alphaUcPeriod"/>
              <a:defRPr sz="2000">
                <a:latin typeface="Helvetica"/>
                <a:cs typeface="Helvetica"/>
              </a:defRPr>
            </a:lvl2pPr>
            <a:lvl3pPr marL="1143000" indent="-228600">
              <a:buClr>
                <a:srgbClr val="8E6E2F"/>
              </a:buClr>
              <a:buFont typeface="Lucida Grande"/>
              <a:buChar char="♦"/>
              <a:defRPr sz="1800">
                <a:latin typeface="Helvetica"/>
                <a:cs typeface="Helvetica"/>
              </a:defRPr>
            </a:lvl3pPr>
            <a:lvl4pPr marL="1600200" indent="-228600">
              <a:buClr>
                <a:srgbClr val="049BD3"/>
              </a:buClr>
              <a:buFont typeface="Wingdings" charset="2"/>
              <a:buChar char="ü"/>
              <a:defRPr sz="1600">
                <a:latin typeface="Helvetica"/>
                <a:cs typeface="Helvetica"/>
              </a:defRPr>
            </a:lvl4pPr>
            <a:lvl5pPr marL="2057400" indent="-228600">
              <a:buClr>
                <a:srgbClr val="8E6E2F"/>
              </a:buClr>
              <a:buFont typeface="Lucida Grande"/>
              <a:buChar char="♦"/>
              <a:defRPr sz="1600">
                <a:latin typeface="Helvetica"/>
                <a:cs typeface="Helvetica"/>
              </a:defRPr>
            </a:lvl5pPr>
          </a:lstStyle>
          <a:p>
            <a:pPr lvl="0"/>
            <a:r>
              <a:rPr lang="en-US" dirty="0"/>
              <a:t>Click to edit Master text styles</a:t>
            </a:r>
          </a:p>
          <a:p>
            <a:pPr lvl="1"/>
            <a:r>
              <a:rPr lang="en-US" dirty="0"/>
              <a:t>Second level</a:t>
            </a:r>
          </a:p>
        </p:txBody>
      </p:sp>
      <p:sp>
        <p:nvSpPr>
          <p:cNvPr id="7"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Date Placeholder 2">
            <a:extLst>
              <a:ext uri="{FF2B5EF4-FFF2-40B4-BE49-F238E27FC236}">
                <a16:creationId xmlns:a16="http://schemas.microsoft.com/office/drawing/2014/main" id="{89622594-FEB3-9EA7-30F7-C5CD1294EDEE}"/>
              </a:ext>
            </a:extLst>
          </p:cNvPr>
          <p:cNvSpPr>
            <a:spLocks noGrp="1"/>
          </p:cNvSpPr>
          <p:nvPr>
            <p:ph type="dt" sz="half" idx="10"/>
          </p:nvPr>
        </p:nvSpPr>
        <p:spPr>
          <a:xfrm>
            <a:off x="38100" y="6375400"/>
            <a:ext cx="685800" cy="45720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defRPr>
            </a:lvl1pPr>
          </a:lstStyle>
          <a:p>
            <a:pPr>
              <a:defRPr/>
            </a:pPr>
            <a:fld id="{2045C12D-75B1-E442-810C-809769929A07}" type="datetime1">
              <a:rPr lang="en-US" altLang="en-US"/>
              <a:pPr>
                <a:defRPr/>
              </a:pPr>
              <a:t>6/8/23</a:t>
            </a:fld>
            <a:endParaRPr lang="en-US" altLang="en-US"/>
          </a:p>
        </p:txBody>
      </p:sp>
    </p:spTree>
    <p:extLst>
      <p:ext uri="{BB962C8B-B14F-4D97-AF65-F5344CB8AC3E}">
        <p14:creationId xmlns:p14="http://schemas.microsoft.com/office/powerpoint/2010/main" val="372457234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90800"/>
            <a:ext cx="6400800" cy="1927860"/>
          </a:xfrm>
        </p:spPr>
        <p:txBody>
          <a:bodyPr anchor="ctr"/>
          <a:lstStyle>
            <a:lvl1pPr marL="0" indent="0" algn="ctr">
              <a:buNone/>
              <a:defRPr>
                <a:latin typeface="Helvetica Light"/>
                <a:cs typeface="Helvetica Ligh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Rectangle 4">
            <a:extLst>
              <a:ext uri="{FF2B5EF4-FFF2-40B4-BE49-F238E27FC236}">
                <a16:creationId xmlns:a16="http://schemas.microsoft.com/office/drawing/2014/main" id="{CA5B7FF1-BDC3-CA35-F20D-0240D8545FBA}"/>
              </a:ext>
            </a:extLst>
          </p:cNvPr>
          <p:cNvSpPr>
            <a:spLocks noGrp="1" noChangeArrowheads="1"/>
          </p:cNvSpPr>
          <p:nvPr>
            <p:ph type="dt" sz="half" idx="10"/>
          </p:nvPr>
        </p:nvSpPr>
        <p:spPr>
          <a:xfrm>
            <a:off x="3619500" y="6248400"/>
            <a:ext cx="1905000" cy="6096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5968898-5440-754D-B54F-528B2E978105}" type="datetime1">
              <a:rPr lang="en-US" altLang="en-US"/>
              <a:pPr>
                <a:defRPr/>
              </a:pPr>
              <a:t>6/8/23</a:t>
            </a:fld>
            <a:endParaRPr lang="en-US" altLang="en-US"/>
          </a:p>
        </p:txBody>
      </p:sp>
      <p:sp>
        <p:nvSpPr>
          <p:cNvPr id="4" name="Rectangle 6">
            <a:extLst>
              <a:ext uri="{FF2B5EF4-FFF2-40B4-BE49-F238E27FC236}">
                <a16:creationId xmlns:a16="http://schemas.microsoft.com/office/drawing/2014/main" id="{F5032EDC-03B9-22FC-35B0-1B6E905B2643}"/>
              </a:ext>
            </a:extLst>
          </p:cNvPr>
          <p:cNvSpPr>
            <a:spLocks noGrp="1" noChangeArrowheads="1"/>
          </p:cNvSpPr>
          <p:nvPr>
            <p:ph type="sldNum" sz="quarter" idx="11"/>
          </p:nvPr>
        </p:nvSpPr>
        <p:spPr/>
        <p:txBody>
          <a:bodyPr/>
          <a:lstStyle>
            <a:lvl1pPr>
              <a:defRPr>
                <a:latin typeface="Helvetica" charset="0"/>
                <a:ea typeface="ＭＳ Ｐゴシック" charset="0"/>
                <a:cs typeface="Helvetica" charset="0"/>
              </a:defRPr>
            </a:lvl1pPr>
          </a:lstStyle>
          <a:p>
            <a:pPr>
              <a:defRPr/>
            </a:pPr>
            <a:r>
              <a:rPr lang="en-US"/>
              <a:t>Rev. 10/2012</a:t>
            </a:r>
            <a:endParaRPr lang="en-US" dirty="0"/>
          </a:p>
        </p:txBody>
      </p:sp>
    </p:spTree>
    <p:extLst>
      <p:ext uri="{BB962C8B-B14F-4D97-AF65-F5344CB8AC3E}">
        <p14:creationId xmlns:p14="http://schemas.microsoft.com/office/powerpoint/2010/main" val="16277968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Clr>
                <a:srgbClr val="8E6E2F"/>
              </a:buClr>
              <a:buSzPct val="75000"/>
              <a:buFont typeface="Lucida Grande"/>
              <a:buChar char="♦"/>
              <a:defRPr sz="2400">
                <a:latin typeface="Helvetica"/>
                <a:cs typeface="Helvetica"/>
              </a:defRPr>
            </a:lvl1pPr>
            <a:lvl2pPr marL="742950" indent="-285750">
              <a:buClr>
                <a:srgbClr val="049BD3"/>
              </a:buClr>
              <a:buFont typeface="Wingdings" charset="2"/>
              <a:buChar char="ü"/>
              <a:defRPr sz="2000">
                <a:latin typeface="Helvetica"/>
                <a:cs typeface="Helvetica"/>
              </a:defRPr>
            </a:lvl2pPr>
            <a:lvl3pPr marL="1143000" indent="-228600">
              <a:buClr>
                <a:srgbClr val="8E6E2F"/>
              </a:buClr>
              <a:buFont typeface="Lucida Grande"/>
              <a:buChar char="♦"/>
              <a:defRPr sz="1800">
                <a:latin typeface="Helvetica"/>
                <a:cs typeface="Helvetica"/>
              </a:defRPr>
            </a:lvl3pPr>
            <a:lvl4pPr marL="1600200" indent="-228600">
              <a:buClr>
                <a:srgbClr val="049BD3"/>
              </a:buClr>
              <a:buFont typeface="Wingdings" charset="2"/>
              <a:buChar char="ü"/>
              <a:defRPr sz="1600">
                <a:latin typeface="Helvetica"/>
                <a:cs typeface="Helvetica"/>
              </a:defRPr>
            </a:lvl4pPr>
            <a:lvl5pPr marL="2057400" indent="-228600">
              <a:buClr>
                <a:srgbClr val="8E6E2F"/>
              </a:buClr>
              <a:buFont typeface="Lucida Grande"/>
              <a:buChar char="♦"/>
              <a:defRPr sz="1600">
                <a:latin typeface="Helvetica"/>
                <a:cs typeface="Helvetica"/>
              </a:defRPr>
            </a:lvl5pPr>
          </a:lstStyle>
          <a:p>
            <a:pPr lvl="0"/>
            <a:r>
              <a:rPr lang="en-US" dirty="0"/>
              <a:t>Click to edit Master text styles</a:t>
            </a:r>
          </a:p>
          <a:p>
            <a:pPr lvl="1"/>
            <a:r>
              <a:rPr lang="en-US" dirty="0"/>
              <a:t>Second level</a:t>
            </a:r>
          </a:p>
        </p:txBody>
      </p:sp>
      <p:sp>
        <p:nvSpPr>
          <p:cNvPr id="7"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Rectangle 4">
            <a:extLst>
              <a:ext uri="{FF2B5EF4-FFF2-40B4-BE49-F238E27FC236}">
                <a16:creationId xmlns:a16="http://schemas.microsoft.com/office/drawing/2014/main" id="{37B98B9F-4FE4-25EB-ED52-4E9D19AEDAFF}"/>
              </a:ext>
            </a:extLst>
          </p:cNvPr>
          <p:cNvSpPr>
            <a:spLocks noGrp="1" noChangeArrowheads="1"/>
          </p:cNvSpPr>
          <p:nvPr>
            <p:ph type="dt" sz="half" idx="10"/>
          </p:nvPr>
        </p:nvSpPr>
        <p:spPr>
          <a:xfrm>
            <a:off x="3619500" y="6248400"/>
            <a:ext cx="1905000" cy="6096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1EC10EB-55E5-2545-AE74-43D3E613BD3D}" type="datetime1">
              <a:rPr lang="en-US" altLang="en-US"/>
              <a:pPr>
                <a:defRPr/>
              </a:pPr>
              <a:t>6/8/23</a:t>
            </a:fld>
            <a:endParaRPr lang="en-US" altLang="en-US"/>
          </a:p>
        </p:txBody>
      </p:sp>
      <p:sp>
        <p:nvSpPr>
          <p:cNvPr id="4" name="Rectangle 6">
            <a:extLst>
              <a:ext uri="{FF2B5EF4-FFF2-40B4-BE49-F238E27FC236}">
                <a16:creationId xmlns:a16="http://schemas.microsoft.com/office/drawing/2014/main" id="{08BE908F-45EF-3594-CCB4-138961B3D649}"/>
              </a:ext>
            </a:extLst>
          </p:cNvPr>
          <p:cNvSpPr>
            <a:spLocks noGrp="1" noChangeArrowheads="1"/>
          </p:cNvSpPr>
          <p:nvPr>
            <p:ph type="sldNum" sz="quarter" idx="11"/>
          </p:nvPr>
        </p:nvSpPr>
        <p:spPr/>
        <p:txBody>
          <a:bodyPr/>
          <a:lstStyle>
            <a:lvl1pPr>
              <a:defRPr>
                <a:latin typeface="Helvetica" charset="0"/>
                <a:ea typeface="ＭＳ Ｐゴシック" charset="0"/>
                <a:cs typeface="Helvetica" charset="0"/>
              </a:defRPr>
            </a:lvl1pPr>
          </a:lstStyle>
          <a:p>
            <a:pPr>
              <a:defRPr/>
            </a:pPr>
            <a:r>
              <a:rPr lang="en-US"/>
              <a:t>Rev. 10/2012</a:t>
            </a:r>
            <a:endParaRPr lang="en-US" dirty="0"/>
          </a:p>
        </p:txBody>
      </p:sp>
    </p:spTree>
    <p:extLst>
      <p:ext uri="{BB962C8B-B14F-4D97-AF65-F5344CB8AC3E}">
        <p14:creationId xmlns:p14="http://schemas.microsoft.com/office/powerpoint/2010/main" val="3242999707"/>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85800" y="1981200"/>
            <a:ext cx="7772400" cy="4114800"/>
          </a:xfrm>
        </p:spPr>
        <p:txBody>
          <a:bodyPr/>
          <a:lstStyle>
            <a:lvl1pPr marL="457200" indent="-457200">
              <a:buClr>
                <a:srgbClr val="8E6E2F"/>
              </a:buClr>
              <a:buSzPct val="75000"/>
              <a:buFont typeface="+mj-lt"/>
              <a:buAutoNum type="romanUcPeriod"/>
              <a:defRPr sz="2400">
                <a:latin typeface="Helvetica"/>
                <a:cs typeface="Helvetica"/>
              </a:defRPr>
            </a:lvl1pPr>
            <a:lvl2pPr marL="914400" indent="-457200">
              <a:buClr>
                <a:srgbClr val="049BD3"/>
              </a:buClr>
              <a:buFont typeface="+mj-lt"/>
              <a:buAutoNum type="alphaUcPeriod"/>
              <a:defRPr sz="2000">
                <a:latin typeface="Helvetica"/>
                <a:cs typeface="Helvetica"/>
              </a:defRPr>
            </a:lvl2pPr>
            <a:lvl3pPr marL="1143000" indent="-228600">
              <a:buClr>
                <a:srgbClr val="8E6E2F"/>
              </a:buClr>
              <a:buFont typeface="Lucida Grande"/>
              <a:buChar char="♦"/>
              <a:defRPr sz="1800">
                <a:latin typeface="Helvetica"/>
                <a:cs typeface="Helvetica"/>
              </a:defRPr>
            </a:lvl3pPr>
            <a:lvl4pPr marL="1600200" indent="-228600">
              <a:buClr>
                <a:srgbClr val="049BD3"/>
              </a:buClr>
              <a:buFont typeface="Wingdings" charset="2"/>
              <a:buChar char="ü"/>
              <a:defRPr sz="1600">
                <a:latin typeface="Helvetica"/>
                <a:cs typeface="Helvetica"/>
              </a:defRPr>
            </a:lvl4pPr>
            <a:lvl5pPr marL="2057400" indent="-228600">
              <a:buClr>
                <a:srgbClr val="8E6E2F"/>
              </a:buClr>
              <a:buFont typeface="Lucida Grande"/>
              <a:buChar char="♦"/>
              <a:defRPr sz="1600">
                <a:latin typeface="Helvetica"/>
                <a:cs typeface="Helvetica"/>
              </a:defRPr>
            </a:lvl5pPr>
          </a:lstStyle>
          <a:p>
            <a:pPr lvl="0"/>
            <a:r>
              <a:rPr lang="en-US" dirty="0"/>
              <a:t>Click to edit Master text styles</a:t>
            </a:r>
          </a:p>
          <a:p>
            <a:pPr lvl="1"/>
            <a:r>
              <a:rPr lang="en-US" dirty="0"/>
              <a:t>Second level</a:t>
            </a:r>
          </a:p>
        </p:txBody>
      </p:sp>
      <p:sp>
        <p:nvSpPr>
          <p:cNvPr id="8" name="Title Placeholder 1"/>
          <p:cNvSpPr>
            <a:spLocks noGrp="1"/>
          </p:cNvSpPr>
          <p:nvPr>
            <p:ph type="title"/>
          </p:nvPr>
        </p:nvSpPr>
        <p:spPr>
          <a:xfrm>
            <a:off x="1219200" y="177800"/>
            <a:ext cx="7239000" cy="1143000"/>
          </a:xfrm>
          <a:prstGeom prst="rect">
            <a:avLst/>
          </a:prstGeom>
        </p:spPr>
        <p:txBody>
          <a:bodyPr rtlCol="0">
            <a:normAutofit/>
          </a:bodyPr>
          <a:lstStyle/>
          <a:p>
            <a:r>
              <a:rPr lang="en-US" dirty="0"/>
              <a:t>Click to edit Master title style</a:t>
            </a:r>
          </a:p>
        </p:txBody>
      </p:sp>
      <p:sp>
        <p:nvSpPr>
          <p:cNvPr id="2" name="Rectangle 4">
            <a:extLst>
              <a:ext uri="{FF2B5EF4-FFF2-40B4-BE49-F238E27FC236}">
                <a16:creationId xmlns:a16="http://schemas.microsoft.com/office/drawing/2014/main" id="{44727B24-DAC5-9752-F3BA-51184A4C79A7}"/>
              </a:ext>
            </a:extLst>
          </p:cNvPr>
          <p:cNvSpPr>
            <a:spLocks noGrp="1" noChangeArrowheads="1"/>
          </p:cNvSpPr>
          <p:nvPr>
            <p:ph type="dt" sz="half" idx="10"/>
          </p:nvPr>
        </p:nvSpPr>
        <p:spPr>
          <a:xfrm>
            <a:off x="3619500" y="6248400"/>
            <a:ext cx="1905000" cy="6096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EEC9166-78AF-524F-8FE1-0DA50FB42144}" type="datetime1">
              <a:rPr lang="en-US" altLang="en-US"/>
              <a:pPr>
                <a:defRPr/>
              </a:pPr>
              <a:t>6/8/23</a:t>
            </a:fld>
            <a:endParaRPr lang="en-US" altLang="en-US"/>
          </a:p>
        </p:txBody>
      </p:sp>
      <p:sp>
        <p:nvSpPr>
          <p:cNvPr id="3" name="Rectangle 6">
            <a:extLst>
              <a:ext uri="{FF2B5EF4-FFF2-40B4-BE49-F238E27FC236}">
                <a16:creationId xmlns:a16="http://schemas.microsoft.com/office/drawing/2014/main" id="{27930D2F-D326-D73D-1016-E6D56CCDADBA}"/>
              </a:ext>
            </a:extLst>
          </p:cNvPr>
          <p:cNvSpPr>
            <a:spLocks noGrp="1" noChangeArrowheads="1"/>
          </p:cNvSpPr>
          <p:nvPr>
            <p:ph type="sldNum" sz="quarter" idx="11"/>
          </p:nvPr>
        </p:nvSpPr>
        <p:spPr/>
        <p:txBody>
          <a:bodyPr/>
          <a:lstStyle>
            <a:lvl1pPr>
              <a:defRPr>
                <a:latin typeface="Helvetica" charset="0"/>
                <a:ea typeface="ＭＳ Ｐゴシック" charset="0"/>
                <a:cs typeface="Helvetica" charset="0"/>
              </a:defRPr>
            </a:lvl1pPr>
          </a:lstStyle>
          <a:p>
            <a:pPr>
              <a:defRPr/>
            </a:pPr>
            <a:r>
              <a:rPr lang="en-US"/>
              <a:t>Rev. 10/2012</a:t>
            </a:r>
            <a:endParaRPr lang="en-US" dirty="0"/>
          </a:p>
        </p:txBody>
      </p:sp>
    </p:spTree>
    <p:extLst>
      <p:ext uri="{BB962C8B-B14F-4D97-AF65-F5344CB8AC3E}">
        <p14:creationId xmlns:p14="http://schemas.microsoft.com/office/powerpoint/2010/main" val="258410847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marL="342900" indent="-342900">
              <a:buFont typeface="Lucida Grande"/>
              <a:buChar char="♦"/>
              <a:defRPr sz="2400">
                <a:latin typeface="Helvetica"/>
                <a:cs typeface="Helvetica"/>
              </a:defRPr>
            </a:lvl1pPr>
            <a:lvl2pPr marL="742950" indent="-285750">
              <a:buFont typeface="Wingdings" charset="2"/>
              <a:buChar char="ü"/>
              <a:defRPr sz="2000">
                <a:latin typeface="Helvetica"/>
                <a:cs typeface="Helvetica"/>
              </a:defRPr>
            </a:lvl2pPr>
            <a:lvl3pPr>
              <a:buFont typeface="Wingdings" pitchFamily="2" charset="2"/>
              <a:buChar char="t"/>
              <a:defRPr sz="1800">
                <a:latin typeface="Helvetica"/>
                <a:cs typeface="Helvetica"/>
              </a:defRPr>
            </a:lvl3pPr>
            <a:lvl4pPr>
              <a:buFont typeface="Wingdings" pitchFamily="2" charset="2"/>
              <a:buChar char="t"/>
              <a:defRPr sz="1600">
                <a:latin typeface="Helvetica"/>
                <a:cs typeface="Helvetica"/>
              </a:defRPr>
            </a:lvl4pPr>
            <a:lvl5pPr>
              <a:buFont typeface="Wingdings" pitchFamily="2" charset="2"/>
              <a:buChar char="t"/>
              <a:defRPr sz="160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981200"/>
            <a:ext cx="3810000" cy="4114800"/>
          </a:xfrm>
        </p:spPr>
        <p:txBody>
          <a:bodyPr/>
          <a:lstStyle>
            <a:lvl1pPr marL="342900" indent="-342900">
              <a:buClr>
                <a:srgbClr val="8E6E2F"/>
              </a:buClr>
              <a:buFont typeface="Lucida Grande"/>
              <a:buChar char="♦"/>
              <a:defRPr sz="2400">
                <a:latin typeface="Helvetica"/>
                <a:cs typeface="Helvetica"/>
              </a:defRPr>
            </a:lvl1pPr>
            <a:lvl2pPr marL="742950" indent="-285750">
              <a:buFont typeface="Wingdings" charset="2"/>
              <a:buChar char="ü"/>
              <a:defRPr sz="2000">
                <a:latin typeface="Helvetica"/>
                <a:cs typeface="Helvetica"/>
              </a:defRPr>
            </a:lvl2pPr>
            <a:lvl3pPr>
              <a:buFont typeface="Wingdings" pitchFamily="2" charset="2"/>
              <a:buChar char="t"/>
              <a:defRPr sz="1800">
                <a:latin typeface="Helvetica"/>
                <a:cs typeface="Helvetica"/>
              </a:defRPr>
            </a:lvl3pPr>
            <a:lvl4pPr>
              <a:buFont typeface="Wingdings" pitchFamily="2" charset="2"/>
              <a:buChar char="t"/>
              <a:defRPr sz="1600">
                <a:latin typeface="Helvetica"/>
                <a:cs typeface="Helvetica"/>
              </a:defRPr>
            </a:lvl4pPr>
            <a:lvl5pPr>
              <a:buFont typeface="Wingdings" pitchFamily="2" charset="2"/>
              <a:buChar char="t"/>
              <a:defRPr sz="160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8" name="Rectangle 2"/>
          <p:cNvSpPr>
            <a:spLocks noGrp="1" noChangeArrowheads="1"/>
          </p:cNvSpPr>
          <p:nvPr>
            <p:ph type="title"/>
          </p:nvPr>
        </p:nvSpPr>
        <p:spPr bwMode="auto">
          <a:xfrm>
            <a:off x="1219200" y="152400"/>
            <a:ext cx="7772400" cy="1143000"/>
          </a:xfrm>
          <a:prstGeom prst="rect">
            <a:avLst/>
          </a:prstGeom>
          <a:noFill/>
          <a:ln>
            <a:noFill/>
          </a:ln>
        </p:spPr>
        <p:txBody>
          <a:bodyPr/>
          <a:lstStyle/>
          <a:p>
            <a:pPr lvl="0"/>
            <a:r>
              <a:rPr lang="en-US" dirty="0"/>
              <a:t>Click to edit Master title style</a:t>
            </a:r>
          </a:p>
        </p:txBody>
      </p:sp>
      <p:sp>
        <p:nvSpPr>
          <p:cNvPr id="2" name="Date Placeholder 4">
            <a:extLst>
              <a:ext uri="{FF2B5EF4-FFF2-40B4-BE49-F238E27FC236}">
                <a16:creationId xmlns:a16="http://schemas.microsoft.com/office/drawing/2014/main" id="{FF05881C-DFAD-6F28-2B6B-450DB8951E7E}"/>
              </a:ext>
            </a:extLst>
          </p:cNvPr>
          <p:cNvSpPr>
            <a:spLocks noGrp="1" noChangeArrowheads="1"/>
          </p:cNvSpPr>
          <p:nvPr>
            <p:ph type="dt" sz="half" idx="10"/>
          </p:nvPr>
        </p:nvSpPr>
        <p:spPr>
          <a:xfrm>
            <a:off x="3619500" y="6248400"/>
            <a:ext cx="1905000" cy="6096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139BCAC-BE8D-234D-81AE-266C72C3CF57}" type="datetime1">
              <a:rPr lang="en-US" altLang="en-US"/>
              <a:pPr>
                <a:defRPr/>
              </a:pPr>
              <a:t>6/8/23</a:t>
            </a:fld>
            <a:endParaRPr lang="en-US" altLang="en-US"/>
          </a:p>
        </p:txBody>
      </p:sp>
      <p:sp>
        <p:nvSpPr>
          <p:cNvPr id="5" name="Rectangle 6">
            <a:extLst>
              <a:ext uri="{FF2B5EF4-FFF2-40B4-BE49-F238E27FC236}">
                <a16:creationId xmlns:a16="http://schemas.microsoft.com/office/drawing/2014/main" id="{0B629112-0489-C741-9E41-C0C6FD5E323F}"/>
              </a:ext>
            </a:extLst>
          </p:cNvPr>
          <p:cNvSpPr>
            <a:spLocks noGrp="1" noChangeArrowheads="1"/>
          </p:cNvSpPr>
          <p:nvPr>
            <p:ph type="sldNum" sz="quarter" idx="11"/>
          </p:nvPr>
        </p:nvSpPr>
        <p:spPr/>
        <p:txBody>
          <a:bodyPr/>
          <a:lstStyle>
            <a:lvl1pPr>
              <a:defRPr>
                <a:latin typeface="Helvetica" charset="0"/>
                <a:ea typeface="ＭＳ Ｐゴシック" charset="0"/>
                <a:cs typeface="Helvetica" charset="0"/>
              </a:defRPr>
            </a:lvl1pPr>
          </a:lstStyle>
          <a:p>
            <a:pPr>
              <a:defRPr/>
            </a:pPr>
            <a:r>
              <a:rPr lang="en-US"/>
              <a:t>Rev. 10/2012</a:t>
            </a:r>
            <a:endParaRPr lang="en-US" dirty="0"/>
          </a:p>
        </p:txBody>
      </p:sp>
    </p:spTree>
    <p:extLst>
      <p:ext uri="{BB962C8B-B14F-4D97-AF65-F5344CB8AC3E}">
        <p14:creationId xmlns:p14="http://schemas.microsoft.com/office/powerpoint/2010/main" val="252381720"/>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74838"/>
            <a:ext cx="4040188" cy="639762"/>
          </a:xfrm>
        </p:spPr>
        <p:txBody>
          <a:bodyPr anchor="b"/>
          <a:lstStyle>
            <a:lvl1pPr marL="0" indent="0">
              <a:buNone/>
              <a:defRPr sz="2000" b="1">
                <a:latin typeface="Helvetica "/>
                <a:cs typeface="Helvetica "/>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14599"/>
            <a:ext cx="4040188" cy="3611563"/>
          </a:xfrm>
        </p:spPr>
        <p:txBody>
          <a:bodyPr/>
          <a:lstStyle>
            <a:lvl1pPr>
              <a:defRPr sz="2000">
                <a:latin typeface="Helvetica"/>
                <a:cs typeface="Helvetica"/>
              </a:defRPr>
            </a:lvl1pPr>
            <a:lvl2pPr marL="742950" indent="-285750">
              <a:buFont typeface="Wingdings" charset="2"/>
              <a:buChar char="ü"/>
              <a:defRPr sz="1800">
                <a:latin typeface="Helvetica"/>
                <a:cs typeface="Helvetica"/>
              </a:defRPr>
            </a:lvl2pPr>
            <a:lvl3pPr>
              <a:defRPr sz="1600">
                <a:latin typeface="Helvetica"/>
                <a:cs typeface="Helvetica"/>
              </a:defRPr>
            </a:lvl3pPr>
            <a:lvl4pPr>
              <a:defRPr sz="1400">
                <a:latin typeface="Helvetica"/>
                <a:cs typeface="Helvetica"/>
              </a:defRPr>
            </a:lvl4pPr>
            <a:lvl5pPr>
              <a:defRPr sz="1400">
                <a:latin typeface="Helvetica"/>
                <a:cs typeface="Helvetic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874838"/>
            <a:ext cx="4041775" cy="639762"/>
          </a:xfrm>
        </p:spPr>
        <p:txBody>
          <a:bodyPr anchor="b"/>
          <a:lstStyle>
            <a:lvl1pPr marL="0" indent="0">
              <a:buNone/>
              <a:defRPr sz="2000" b="1">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514599"/>
            <a:ext cx="4041775" cy="3611563"/>
          </a:xfrm>
        </p:spPr>
        <p:txBody>
          <a:bodyPr/>
          <a:lstStyle>
            <a:lvl1pPr marL="342900" indent="-342900">
              <a:buFont typeface="Lucida Grande"/>
              <a:buChar char="♦"/>
              <a:defRPr sz="2000">
                <a:latin typeface="Helvetica"/>
                <a:cs typeface="Helvetica"/>
              </a:defRPr>
            </a:lvl1pPr>
            <a:lvl2pPr>
              <a:defRPr sz="1800">
                <a:latin typeface="Helvetica"/>
                <a:cs typeface="Helvetica"/>
              </a:defRPr>
            </a:lvl2pPr>
            <a:lvl3pPr>
              <a:defRPr sz="1600">
                <a:latin typeface="Helvetica"/>
                <a:cs typeface="Helvetica"/>
              </a:defRPr>
            </a:lvl3pPr>
            <a:lvl4pPr>
              <a:defRPr sz="1400">
                <a:latin typeface="Helvetica"/>
                <a:cs typeface="Helvetica"/>
              </a:defRPr>
            </a:lvl4pPr>
            <a:lvl5pPr>
              <a:defRPr sz="1400">
                <a:latin typeface="Helvetica"/>
                <a:cs typeface="Helvetic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10" name="Rectangle 2"/>
          <p:cNvSpPr>
            <a:spLocks noGrp="1" noChangeArrowheads="1"/>
          </p:cNvSpPr>
          <p:nvPr>
            <p:ph type="title"/>
          </p:nvPr>
        </p:nvSpPr>
        <p:spPr bwMode="auto">
          <a:xfrm>
            <a:off x="1219200" y="152400"/>
            <a:ext cx="7772400" cy="1143000"/>
          </a:xfrm>
          <a:prstGeom prst="rect">
            <a:avLst/>
          </a:prstGeom>
          <a:noFill/>
          <a:ln>
            <a:noFill/>
          </a:ln>
        </p:spPr>
        <p:txBody>
          <a:bodyPr/>
          <a:lstStyle/>
          <a:p>
            <a:pPr lvl="0"/>
            <a:r>
              <a:rPr lang="en-US" dirty="0"/>
              <a:t>Click to edit Master title style</a:t>
            </a:r>
          </a:p>
        </p:txBody>
      </p:sp>
      <p:sp>
        <p:nvSpPr>
          <p:cNvPr id="2" name="Rectangle 4">
            <a:extLst>
              <a:ext uri="{FF2B5EF4-FFF2-40B4-BE49-F238E27FC236}">
                <a16:creationId xmlns:a16="http://schemas.microsoft.com/office/drawing/2014/main" id="{A7E4F591-0DC4-0A83-571F-2D87F78E9723}"/>
              </a:ext>
            </a:extLst>
          </p:cNvPr>
          <p:cNvSpPr>
            <a:spLocks noGrp="1" noChangeArrowheads="1"/>
          </p:cNvSpPr>
          <p:nvPr>
            <p:ph type="dt" sz="half" idx="10"/>
          </p:nvPr>
        </p:nvSpPr>
        <p:spPr>
          <a:xfrm>
            <a:off x="3619500" y="6248400"/>
            <a:ext cx="1905000" cy="6096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5334FD1-01AC-5A4A-A911-A2D8F3BFC67B}" type="datetime1">
              <a:rPr lang="en-US" altLang="en-US"/>
              <a:pPr>
                <a:defRPr/>
              </a:pPr>
              <a:t>6/8/23</a:t>
            </a:fld>
            <a:endParaRPr lang="en-US" altLang="en-US"/>
          </a:p>
        </p:txBody>
      </p:sp>
      <p:sp>
        <p:nvSpPr>
          <p:cNvPr id="7" name="Slide Number Placeholder 6">
            <a:extLst>
              <a:ext uri="{FF2B5EF4-FFF2-40B4-BE49-F238E27FC236}">
                <a16:creationId xmlns:a16="http://schemas.microsoft.com/office/drawing/2014/main" id="{7C5D1D8D-73E6-EF52-E0EB-42870C169899}"/>
              </a:ext>
            </a:extLst>
          </p:cNvPr>
          <p:cNvSpPr>
            <a:spLocks noGrp="1" noChangeArrowheads="1"/>
          </p:cNvSpPr>
          <p:nvPr>
            <p:ph type="sldNum" sz="quarter" idx="11"/>
          </p:nvPr>
        </p:nvSpPr>
        <p:spPr/>
        <p:txBody>
          <a:bodyPr/>
          <a:lstStyle>
            <a:lvl1pPr>
              <a:defRPr>
                <a:latin typeface="Helvetica" charset="0"/>
                <a:ea typeface="ＭＳ Ｐゴシック" charset="0"/>
                <a:cs typeface="Helvetica" charset="0"/>
              </a:defRPr>
            </a:lvl1pPr>
          </a:lstStyle>
          <a:p>
            <a:pPr>
              <a:defRPr/>
            </a:pPr>
            <a:r>
              <a:rPr lang="en-US"/>
              <a:t>Rev. 10/2012</a:t>
            </a:r>
            <a:endParaRPr lang="en-US" dirty="0"/>
          </a:p>
        </p:txBody>
      </p:sp>
    </p:spTree>
    <p:extLst>
      <p:ext uri="{BB962C8B-B14F-4D97-AF65-F5344CB8AC3E}">
        <p14:creationId xmlns:p14="http://schemas.microsoft.com/office/powerpoint/2010/main" val="3679471955"/>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0FF1E14-C003-2635-2B78-A46B63C16E18}"/>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CC6EFFD-2F27-358B-CA14-E0729BCF4555}"/>
              </a:ext>
            </a:extLst>
          </p:cNvPr>
          <p:cNvSpPr>
            <a:spLocks noGrp="1"/>
          </p:cNvSpPr>
          <p:nvPr>
            <p:ph type="dt" sz="half" idx="10"/>
          </p:nvPr>
        </p:nvSpPr>
        <p:spPr/>
        <p:txBody>
          <a:bodyPr/>
          <a:lstStyle>
            <a:lvl1pPr>
              <a:defRPr smtClean="0"/>
            </a:lvl1pPr>
          </a:lstStyle>
          <a:p>
            <a:pPr>
              <a:defRPr/>
            </a:pPr>
            <a:fld id="{1E12A6CB-995F-0342-BB0C-E98586488784}" type="datetime1">
              <a:rPr lang="en-US" altLang="en-US"/>
              <a:pPr>
                <a:defRPr/>
              </a:pPr>
              <a:t>6/8/23</a:t>
            </a:fld>
            <a:endParaRPr lang="en-US" altLang="en-US"/>
          </a:p>
        </p:txBody>
      </p:sp>
      <p:sp>
        <p:nvSpPr>
          <p:cNvPr id="6" name="Footer Placeholder 4">
            <a:extLst>
              <a:ext uri="{FF2B5EF4-FFF2-40B4-BE49-F238E27FC236}">
                <a16:creationId xmlns:a16="http://schemas.microsoft.com/office/drawing/2014/main" id="{ABB065BD-34CA-5A77-58D9-C799896730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5395BB-327E-FCCF-56B3-19C794C61530}"/>
              </a:ext>
            </a:extLst>
          </p:cNvPr>
          <p:cNvSpPr>
            <a:spLocks noGrp="1"/>
          </p:cNvSpPr>
          <p:nvPr>
            <p:ph type="sldNum" sz="quarter" idx="12"/>
          </p:nvPr>
        </p:nvSpPr>
        <p:spPr/>
        <p:txBody>
          <a:bodyPr/>
          <a:lstStyle>
            <a:lvl1pPr>
              <a:defRPr smtClean="0"/>
            </a:lvl1pPr>
          </a:lstStyle>
          <a:p>
            <a:pPr>
              <a:defRPr/>
            </a:pPr>
            <a:fld id="{C1B56938-F10B-7D4F-9FB6-E20BF1BFFFC0}" type="slidenum">
              <a:rPr lang="en-US" altLang="en-US"/>
              <a:pPr>
                <a:defRPr/>
              </a:pPr>
              <a:t>‹#›</a:t>
            </a:fld>
            <a:endParaRPr lang="en-US" altLang="en-US"/>
          </a:p>
        </p:txBody>
      </p:sp>
    </p:spTree>
    <p:extLst>
      <p:ext uri="{BB962C8B-B14F-4D97-AF65-F5344CB8AC3E}">
        <p14:creationId xmlns:p14="http://schemas.microsoft.com/office/powerpoint/2010/main" val="424863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43695B-5395-A5F5-12BC-ABA8F4CB0AE1}"/>
              </a:ext>
            </a:extLst>
          </p:cNvPr>
          <p:cNvSpPr>
            <a:spLocks noGrp="1"/>
          </p:cNvSpPr>
          <p:nvPr>
            <p:ph type="dt" sz="half" idx="10"/>
          </p:nvPr>
        </p:nvSpPr>
        <p:spPr/>
        <p:txBody>
          <a:bodyPr/>
          <a:lstStyle>
            <a:lvl1pPr>
              <a:defRPr/>
            </a:lvl1pPr>
          </a:lstStyle>
          <a:p>
            <a:pPr>
              <a:defRPr/>
            </a:pPr>
            <a:fld id="{8E4A064A-0842-A94D-B644-92401FC05B1C}"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1D27B1E2-C2FE-5AF6-2839-4DB158F16F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09CEDB-E0AB-FD7C-BE14-04AD73FD0884}"/>
              </a:ext>
            </a:extLst>
          </p:cNvPr>
          <p:cNvSpPr>
            <a:spLocks noGrp="1"/>
          </p:cNvSpPr>
          <p:nvPr>
            <p:ph type="sldNum" sz="quarter" idx="12"/>
          </p:nvPr>
        </p:nvSpPr>
        <p:spPr/>
        <p:txBody>
          <a:bodyPr/>
          <a:lstStyle>
            <a:lvl1pPr>
              <a:defRPr/>
            </a:lvl1pPr>
          </a:lstStyle>
          <a:p>
            <a:pPr>
              <a:defRPr/>
            </a:pPr>
            <a:fld id="{402542EB-B2EB-D94B-8C37-984A96392075}" type="slidenum">
              <a:rPr lang="en-US" altLang="en-US"/>
              <a:pPr>
                <a:defRPr/>
              </a:pPr>
              <a:t>‹#›</a:t>
            </a:fld>
            <a:endParaRPr lang="en-US" altLang="en-US"/>
          </a:p>
        </p:txBody>
      </p:sp>
    </p:spTree>
    <p:extLst>
      <p:ext uri="{BB962C8B-B14F-4D97-AF65-F5344CB8AC3E}">
        <p14:creationId xmlns:p14="http://schemas.microsoft.com/office/powerpoint/2010/main" val="1117483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9BC03-6176-68EE-0BE5-E73CB0540C4D}"/>
              </a:ext>
            </a:extLst>
          </p:cNvPr>
          <p:cNvSpPr>
            <a:spLocks noGrp="1"/>
          </p:cNvSpPr>
          <p:nvPr>
            <p:ph type="dt" sz="half" idx="10"/>
          </p:nvPr>
        </p:nvSpPr>
        <p:spPr/>
        <p:txBody>
          <a:bodyPr/>
          <a:lstStyle>
            <a:lvl1pPr>
              <a:defRPr/>
            </a:lvl1pPr>
          </a:lstStyle>
          <a:p>
            <a:pPr>
              <a:defRPr/>
            </a:pPr>
            <a:fld id="{1C840B7E-3F79-BC45-84CD-833C887C6D45}"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3A099302-C8D7-FB7E-8CCF-FD479C828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EB8513-063B-39BA-0912-4BAB09EB2284}"/>
              </a:ext>
            </a:extLst>
          </p:cNvPr>
          <p:cNvSpPr>
            <a:spLocks noGrp="1"/>
          </p:cNvSpPr>
          <p:nvPr>
            <p:ph type="sldNum" sz="quarter" idx="12"/>
          </p:nvPr>
        </p:nvSpPr>
        <p:spPr/>
        <p:txBody>
          <a:bodyPr/>
          <a:lstStyle>
            <a:lvl1pPr>
              <a:defRPr/>
            </a:lvl1pPr>
          </a:lstStyle>
          <a:p>
            <a:pPr>
              <a:defRPr/>
            </a:pPr>
            <a:fld id="{D217EF83-ABCE-7649-9A0E-A4F34A38F719}" type="slidenum">
              <a:rPr lang="en-US" altLang="en-US"/>
              <a:pPr>
                <a:defRPr/>
              </a:pPr>
              <a:t>‹#›</a:t>
            </a:fld>
            <a:endParaRPr lang="en-US" altLang="en-US"/>
          </a:p>
        </p:txBody>
      </p:sp>
    </p:spTree>
    <p:extLst>
      <p:ext uri="{BB962C8B-B14F-4D97-AF65-F5344CB8AC3E}">
        <p14:creationId xmlns:p14="http://schemas.microsoft.com/office/powerpoint/2010/main" val="3677137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0F03D6-851F-E176-2990-6097CF52E309}"/>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E9ADEA1-5F8C-8D93-C895-4C292BF83985}"/>
              </a:ext>
            </a:extLst>
          </p:cNvPr>
          <p:cNvSpPr>
            <a:spLocks noGrp="1"/>
          </p:cNvSpPr>
          <p:nvPr>
            <p:ph type="dt" sz="half" idx="10"/>
          </p:nvPr>
        </p:nvSpPr>
        <p:spPr/>
        <p:txBody>
          <a:bodyPr/>
          <a:lstStyle>
            <a:lvl1pPr>
              <a:defRPr smtClean="0"/>
            </a:lvl1pPr>
          </a:lstStyle>
          <a:p>
            <a:pPr>
              <a:defRPr/>
            </a:pPr>
            <a:fld id="{6C785100-D73B-9A4B-93C7-2B82B3FED89D}" type="datetime1">
              <a:rPr lang="en-US" altLang="en-US"/>
              <a:pPr>
                <a:defRPr/>
              </a:pPr>
              <a:t>6/8/23</a:t>
            </a:fld>
            <a:endParaRPr lang="en-US" altLang="en-US"/>
          </a:p>
        </p:txBody>
      </p:sp>
      <p:sp>
        <p:nvSpPr>
          <p:cNvPr id="6" name="Footer Placeholder 4">
            <a:extLst>
              <a:ext uri="{FF2B5EF4-FFF2-40B4-BE49-F238E27FC236}">
                <a16:creationId xmlns:a16="http://schemas.microsoft.com/office/drawing/2014/main" id="{32AFDA88-264E-F5FC-A87D-772A2C4E85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6363A9-B9A9-EFBC-DCB6-A611263B4DE4}"/>
              </a:ext>
            </a:extLst>
          </p:cNvPr>
          <p:cNvSpPr>
            <a:spLocks noGrp="1"/>
          </p:cNvSpPr>
          <p:nvPr>
            <p:ph type="sldNum" sz="quarter" idx="12"/>
          </p:nvPr>
        </p:nvSpPr>
        <p:spPr/>
        <p:txBody>
          <a:bodyPr/>
          <a:lstStyle>
            <a:lvl1pPr>
              <a:defRPr smtClean="0"/>
            </a:lvl1pPr>
          </a:lstStyle>
          <a:p>
            <a:pPr>
              <a:defRPr/>
            </a:pPr>
            <a:fld id="{035BDC98-923E-F342-9C35-C1DC1BE76569}" type="slidenum">
              <a:rPr lang="en-US" altLang="en-US"/>
              <a:pPr>
                <a:defRPr/>
              </a:pPr>
              <a:t>‹#›</a:t>
            </a:fld>
            <a:endParaRPr lang="en-US" altLang="en-US"/>
          </a:p>
        </p:txBody>
      </p:sp>
    </p:spTree>
    <p:extLst>
      <p:ext uri="{BB962C8B-B14F-4D97-AF65-F5344CB8AC3E}">
        <p14:creationId xmlns:p14="http://schemas.microsoft.com/office/powerpoint/2010/main" val="871512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30CC39C-462A-BAB9-E625-F4CE6E7186A2}"/>
              </a:ext>
            </a:extLst>
          </p:cNvPr>
          <p:cNvSpPr>
            <a:spLocks noGrp="1"/>
          </p:cNvSpPr>
          <p:nvPr>
            <p:ph type="dt" sz="half" idx="10"/>
          </p:nvPr>
        </p:nvSpPr>
        <p:spPr/>
        <p:txBody>
          <a:bodyPr/>
          <a:lstStyle>
            <a:lvl1pPr>
              <a:defRPr/>
            </a:lvl1pPr>
          </a:lstStyle>
          <a:p>
            <a:pPr>
              <a:defRPr/>
            </a:pPr>
            <a:fld id="{7C865606-CA5C-8F4B-A966-17FEA1AE4A34}" type="datetime1">
              <a:rPr lang="en-US" altLang="en-US"/>
              <a:pPr>
                <a:defRPr/>
              </a:pPr>
              <a:t>6/8/23</a:t>
            </a:fld>
            <a:endParaRPr lang="en-US" altLang="en-US"/>
          </a:p>
        </p:txBody>
      </p:sp>
      <p:sp>
        <p:nvSpPr>
          <p:cNvPr id="6" name="Footer Placeholder 4">
            <a:extLst>
              <a:ext uri="{FF2B5EF4-FFF2-40B4-BE49-F238E27FC236}">
                <a16:creationId xmlns:a16="http://schemas.microsoft.com/office/drawing/2014/main" id="{C1821EAF-3FBA-8E53-84C1-00EAA830CF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54ED6F-A956-9756-3E6D-1288EA3B6C4F}"/>
              </a:ext>
            </a:extLst>
          </p:cNvPr>
          <p:cNvSpPr>
            <a:spLocks noGrp="1"/>
          </p:cNvSpPr>
          <p:nvPr>
            <p:ph type="sldNum" sz="quarter" idx="12"/>
          </p:nvPr>
        </p:nvSpPr>
        <p:spPr/>
        <p:txBody>
          <a:bodyPr/>
          <a:lstStyle>
            <a:lvl1pPr>
              <a:defRPr/>
            </a:lvl1pPr>
          </a:lstStyle>
          <a:p>
            <a:pPr>
              <a:defRPr/>
            </a:pPr>
            <a:fld id="{9B2435B0-BE30-0849-A617-DEE07D4A3E5D}" type="slidenum">
              <a:rPr lang="en-US" altLang="en-US"/>
              <a:pPr>
                <a:defRPr/>
              </a:pPr>
              <a:t>‹#›</a:t>
            </a:fld>
            <a:endParaRPr lang="en-US" altLang="en-US"/>
          </a:p>
        </p:txBody>
      </p:sp>
    </p:spTree>
    <p:extLst>
      <p:ext uri="{BB962C8B-B14F-4D97-AF65-F5344CB8AC3E}">
        <p14:creationId xmlns:p14="http://schemas.microsoft.com/office/powerpoint/2010/main" val="3399809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3D9C24D-42B8-5026-484B-FBD84244B5DB}"/>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93153909-7BCD-4228-2027-1FA3EAD6F084}"/>
              </a:ext>
            </a:extLst>
          </p:cNvPr>
          <p:cNvSpPr>
            <a:spLocks noGrp="1"/>
          </p:cNvSpPr>
          <p:nvPr>
            <p:ph type="dt" sz="half" idx="10"/>
          </p:nvPr>
        </p:nvSpPr>
        <p:spPr/>
        <p:txBody>
          <a:bodyPr/>
          <a:lstStyle>
            <a:lvl1pPr>
              <a:defRPr smtClean="0"/>
            </a:lvl1pPr>
          </a:lstStyle>
          <a:p>
            <a:pPr>
              <a:defRPr/>
            </a:pPr>
            <a:fld id="{A9C99C0A-17C8-314B-A393-B0921E86F882}" type="datetime1">
              <a:rPr lang="en-US" altLang="en-US"/>
              <a:pPr>
                <a:defRPr/>
              </a:pPr>
              <a:t>6/8/23</a:t>
            </a:fld>
            <a:endParaRPr lang="en-US" altLang="en-US"/>
          </a:p>
        </p:txBody>
      </p:sp>
      <p:sp>
        <p:nvSpPr>
          <p:cNvPr id="9" name="Footer Placeholder 7">
            <a:extLst>
              <a:ext uri="{FF2B5EF4-FFF2-40B4-BE49-F238E27FC236}">
                <a16:creationId xmlns:a16="http://schemas.microsoft.com/office/drawing/2014/main" id="{1CB53120-30BA-C8E1-DEEF-8B22C48F70E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35B0CDDF-3436-DFCA-B651-302799F60BBD}"/>
              </a:ext>
            </a:extLst>
          </p:cNvPr>
          <p:cNvSpPr>
            <a:spLocks noGrp="1"/>
          </p:cNvSpPr>
          <p:nvPr>
            <p:ph type="sldNum" sz="quarter" idx="12"/>
          </p:nvPr>
        </p:nvSpPr>
        <p:spPr/>
        <p:txBody>
          <a:bodyPr/>
          <a:lstStyle>
            <a:lvl1pPr>
              <a:defRPr smtClean="0"/>
            </a:lvl1pPr>
          </a:lstStyle>
          <a:p>
            <a:pPr>
              <a:defRPr/>
            </a:pPr>
            <a:fld id="{C354F24C-436D-2342-8118-BBEEB9861A1D}" type="slidenum">
              <a:rPr lang="en-US" altLang="en-US"/>
              <a:pPr>
                <a:defRPr/>
              </a:pPr>
              <a:t>‹#›</a:t>
            </a:fld>
            <a:endParaRPr lang="en-US" altLang="en-US"/>
          </a:p>
        </p:txBody>
      </p:sp>
    </p:spTree>
    <p:extLst>
      <p:ext uri="{BB962C8B-B14F-4D97-AF65-F5344CB8AC3E}">
        <p14:creationId xmlns:p14="http://schemas.microsoft.com/office/powerpoint/2010/main" val="1994388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23C19A7-2837-B713-0ECF-169D533A147D}"/>
              </a:ext>
            </a:extLst>
          </p:cNvPr>
          <p:cNvSpPr>
            <a:spLocks noGrp="1"/>
          </p:cNvSpPr>
          <p:nvPr>
            <p:ph type="dt" sz="half" idx="10"/>
          </p:nvPr>
        </p:nvSpPr>
        <p:spPr/>
        <p:txBody>
          <a:bodyPr/>
          <a:lstStyle>
            <a:lvl1pPr>
              <a:defRPr/>
            </a:lvl1pPr>
          </a:lstStyle>
          <a:p>
            <a:pPr>
              <a:defRPr/>
            </a:pPr>
            <a:fld id="{C4E21D21-D41F-2F4A-BAD0-E96B47F72AD2}" type="datetime1">
              <a:rPr lang="en-US" altLang="en-US"/>
              <a:pPr>
                <a:defRPr/>
              </a:pPr>
              <a:t>6/8/23</a:t>
            </a:fld>
            <a:endParaRPr lang="en-US" altLang="en-US"/>
          </a:p>
        </p:txBody>
      </p:sp>
      <p:sp>
        <p:nvSpPr>
          <p:cNvPr id="4" name="Footer Placeholder 4">
            <a:extLst>
              <a:ext uri="{FF2B5EF4-FFF2-40B4-BE49-F238E27FC236}">
                <a16:creationId xmlns:a16="http://schemas.microsoft.com/office/drawing/2014/main" id="{A7BABC99-BA18-F378-D7B8-59CFFC3E494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060F79-6FF6-85A6-A35E-8CB5BB55C0EB}"/>
              </a:ext>
            </a:extLst>
          </p:cNvPr>
          <p:cNvSpPr>
            <a:spLocks noGrp="1"/>
          </p:cNvSpPr>
          <p:nvPr>
            <p:ph type="sldNum" sz="quarter" idx="12"/>
          </p:nvPr>
        </p:nvSpPr>
        <p:spPr/>
        <p:txBody>
          <a:bodyPr/>
          <a:lstStyle>
            <a:lvl1pPr>
              <a:defRPr/>
            </a:lvl1pPr>
          </a:lstStyle>
          <a:p>
            <a:pPr>
              <a:defRPr/>
            </a:pPr>
            <a:fld id="{E84B4D31-24E4-F646-A6CB-76C6BB261F82}" type="slidenum">
              <a:rPr lang="en-US" altLang="en-US"/>
              <a:pPr>
                <a:defRPr/>
              </a:pPr>
              <a:t>‹#›</a:t>
            </a:fld>
            <a:endParaRPr lang="en-US" altLang="en-US"/>
          </a:p>
        </p:txBody>
      </p:sp>
    </p:spTree>
    <p:extLst>
      <p:ext uri="{BB962C8B-B14F-4D97-AF65-F5344CB8AC3E}">
        <p14:creationId xmlns:p14="http://schemas.microsoft.com/office/powerpoint/2010/main" val="1040125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DCCA52D-C1A5-C537-D0C5-96F83CEFB25A}"/>
              </a:ext>
            </a:extLst>
          </p:cNvPr>
          <p:cNvSpPr>
            <a:spLocks noGrp="1"/>
          </p:cNvSpPr>
          <p:nvPr>
            <p:ph type="dt" sz="half" idx="10"/>
          </p:nvPr>
        </p:nvSpPr>
        <p:spPr/>
        <p:txBody>
          <a:bodyPr/>
          <a:lstStyle>
            <a:lvl1pPr>
              <a:defRPr/>
            </a:lvl1pPr>
          </a:lstStyle>
          <a:p>
            <a:pPr>
              <a:defRPr/>
            </a:pPr>
            <a:fld id="{94A8BEC1-EC2A-D146-BCBB-9D9ED3064F22}" type="datetime1">
              <a:rPr lang="en-US" altLang="en-US"/>
              <a:pPr>
                <a:defRPr/>
              </a:pPr>
              <a:t>6/8/23</a:t>
            </a:fld>
            <a:endParaRPr lang="en-US" altLang="en-US"/>
          </a:p>
        </p:txBody>
      </p:sp>
      <p:sp>
        <p:nvSpPr>
          <p:cNvPr id="3" name="Footer Placeholder 4">
            <a:extLst>
              <a:ext uri="{FF2B5EF4-FFF2-40B4-BE49-F238E27FC236}">
                <a16:creationId xmlns:a16="http://schemas.microsoft.com/office/drawing/2014/main" id="{45364216-4303-B91F-3A37-0FBF0DB0959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9F1B17-45E6-4689-A475-8B90395852EC}"/>
              </a:ext>
            </a:extLst>
          </p:cNvPr>
          <p:cNvSpPr>
            <a:spLocks noGrp="1"/>
          </p:cNvSpPr>
          <p:nvPr>
            <p:ph type="sldNum" sz="quarter" idx="12"/>
          </p:nvPr>
        </p:nvSpPr>
        <p:spPr/>
        <p:txBody>
          <a:bodyPr/>
          <a:lstStyle>
            <a:lvl1pPr>
              <a:defRPr/>
            </a:lvl1pPr>
          </a:lstStyle>
          <a:p>
            <a:pPr>
              <a:defRPr/>
            </a:pPr>
            <a:fld id="{CC1A3EC8-2EFB-3146-B6A8-94381A6876B4}" type="slidenum">
              <a:rPr lang="en-US" altLang="en-US"/>
              <a:pPr>
                <a:defRPr/>
              </a:pPr>
              <a:t>‹#›</a:t>
            </a:fld>
            <a:endParaRPr lang="en-US" altLang="en-US"/>
          </a:p>
        </p:txBody>
      </p:sp>
    </p:spTree>
    <p:extLst>
      <p:ext uri="{BB962C8B-B14F-4D97-AF65-F5344CB8AC3E}">
        <p14:creationId xmlns:p14="http://schemas.microsoft.com/office/powerpoint/2010/main" val="554932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2A9876F-1C13-78C3-7719-BDCAFAB03B0D}"/>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9A9C2C18-A96D-A7FE-FC35-CE62F63281CA}"/>
              </a:ext>
            </a:extLst>
          </p:cNvPr>
          <p:cNvSpPr>
            <a:spLocks noGrp="1"/>
          </p:cNvSpPr>
          <p:nvPr>
            <p:ph type="dt" sz="half" idx="10"/>
          </p:nvPr>
        </p:nvSpPr>
        <p:spPr/>
        <p:txBody>
          <a:bodyPr/>
          <a:lstStyle>
            <a:lvl1pPr>
              <a:defRPr smtClean="0"/>
            </a:lvl1pPr>
          </a:lstStyle>
          <a:p>
            <a:pPr>
              <a:defRPr/>
            </a:pPr>
            <a:fld id="{37A77431-36DE-D043-A9D3-DBE7B7C6AEB4}" type="datetime1">
              <a:rPr lang="en-US" altLang="en-US"/>
              <a:pPr>
                <a:defRPr/>
              </a:pPr>
              <a:t>6/8/23</a:t>
            </a:fld>
            <a:endParaRPr lang="en-US" altLang="en-US"/>
          </a:p>
        </p:txBody>
      </p:sp>
      <p:sp>
        <p:nvSpPr>
          <p:cNvPr id="7" name="Footer Placeholder 5">
            <a:extLst>
              <a:ext uri="{FF2B5EF4-FFF2-40B4-BE49-F238E27FC236}">
                <a16:creationId xmlns:a16="http://schemas.microsoft.com/office/drawing/2014/main" id="{2E73FC56-6A7F-CBCF-8E64-E0D0ADBF387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783C4AC-47FF-BFB0-804E-6C70A78ACAA5}"/>
              </a:ext>
            </a:extLst>
          </p:cNvPr>
          <p:cNvSpPr>
            <a:spLocks noGrp="1"/>
          </p:cNvSpPr>
          <p:nvPr>
            <p:ph type="sldNum" sz="quarter" idx="12"/>
          </p:nvPr>
        </p:nvSpPr>
        <p:spPr/>
        <p:txBody>
          <a:bodyPr/>
          <a:lstStyle>
            <a:lvl1pPr>
              <a:defRPr smtClean="0"/>
            </a:lvl1pPr>
          </a:lstStyle>
          <a:p>
            <a:pPr>
              <a:defRPr/>
            </a:pPr>
            <a:fld id="{0289B092-C856-1640-B26E-1C2681E40620}" type="slidenum">
              <a:rPr lang="en-US" altLang="en-US"/>
              <a:pPr>
                <a:defRPr/>
              </a:pPr>
              <a:t>‹#›</a:t>
            </a:fld>
            <a:endParaRPr lang="en-US" altLang="en-US"/>
          </a:p>
        </p:txBody>
      </p:sp>
    </p:spTree>
    <p:extLst>
      <p:ext uri="{BB962C8B-B14F-4D97-AF65-F5344CB8AC3E}">
        <p14:creationId xmlns:p14="http://schemas.microsoft.com/office/powerpoint/2010/main" val="3261907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20CF55-7A87-5B36-A0AC-36E15204D9CB}"/>
              </a:ext>
            </a:extLst>
          </p:cNvPr>
          <p:cNvSpPr>
            <a:spLocks noGrp="1"/>
          </p:cNvSpPr>
          <p:nvPr>
            <p:ph type="dt" sz="half" idx="10"/>
          </p:nvPr>
        </p:nvSpPr>
        <p:spPr/>
        <p:txBody>
          <a:bodyPr/>
          <a:lstStyle>
            <a:lvl1pPr>
              <a:defRPr/>
            </a:lvl1pPr>
          </a:lstStyle>
          <a:p>
            <a:pPr>
              <a:defRPr/>
            </a:pPr>
            <a:fld id="{D84379CF-17A0-4C46-87E1-8205DE6C25CD}" type="datetime1">
              <a:rPr lang="en-US" altLang="en-US"/>
              <a:pPr>
                <a:defRPr/>
              </a:pPr>
              <a:t>6/8/23</a:t>
            </a:fld>
            <a:endParaRPr lang="en-US" altLang="en-US"/>
          </a:p>
        </p:txBody>
      </p:sp>
      <p:sp>
        <p:nvSpPr>
          <p:cNvPr id="6" name="Footer Placeholder 4">
            <a:extLst>
              <a:ext uri="{FF2B5EF4-FFF2-40B4-BE49-F238E27FC236}">
                <a16:creationId xmlns:a16="http://schemas.microsoft.com/office/drawing/2014/main" id="{C75AB338-303A-8C03-721A-F2DAA95DB2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5750E6D-6240-4864-1163-42CDF0C2B270}"/>
              </a:ext>
            </a:extLst>
          </p:cNvPr>
          <p:cNvSpPr>
            <a:spLocks noGrp="1"/>
          </p:cNvSpPr>
          <p:nvPr>
            <p:ph type="sldNum" sz="quarter" idx="12"/>
          </p:nvPr>
        </p:nvSpPr>
        <p:spPr/>
        <p:txBody>
          <a:bodyPr/>
          <a:lstStyle>
            <a:lvl1pPr>
              <a:defRPr/>
            </a:lvl1pPr>
          </a:lstStyle>
          <a:p>
            <a:pPr>
              <a:defRPr/>
            </a:pPr>
            <a:fld id="{64ADFE0D-A3AA-B94D-9E66-02E91E8BEF4B}" type="slidenum">
              <a:rPr lang="en-US" altLang="en-US"/>
              <a:pPr>
                <a:defRPr/>
              </a:pPr>
              <a:t>‹#›</a:t>
            </a:fld>
            <a:endParaRPr lang="en-US" altLang="en-US"/>
          </a:p>
        </p:txBody>
      </p:sp>
    </p:spTree>
    <p:extLst>
      <p:ext uri="{BB962C8B-B14F-4D97-AF65-F5344CB8AC3E}">
        <p14:creationId xmlns:p14="http://schemas.microsoft.com/office/powerpoint/2010/main" val="2132725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DF70D-2782-C81D-0B89-FFCB0FA5EB64}"/>
              </a:ext>
            </a:extLst>
          </p:cNvPr>
          <p:cNvSpPr>
            <a:spLocks noGrp="1"/>
          </p:cNvSpPr>
          <p:nvPr>
            <p:ph type="dt" sz="half" idx="10"/>
          </p:nvPr>
        </p:nvSpPr>
        <p:spPr/>
        <p:txBody>
          <a:bodyPr/>
          <a:lstStyle>
            <a:lvl1pPr>
              <a:defRPr/>
            </a:lvl1pPr>
          </a:lstStyle>
          <a:p>
            <a:pPr>
              <a:defRPr/>
            </a:pPr>
            <a:fld id="{3D61830D-3215-4241-8D41-116B3F8F5934}"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B3C88B3D-95D9-C5E8-C73B-BDCAD886C9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7CA9D7-CC22-21A2-62EA-F29C613ECCD0}"/>
              </a:ext>
            </a:extLst>
          </p:cNvPr>
          <p:cNvSpPr>
            <a:spLocks noGrp="1"/>
          </p:cNvSpPr>
          <p:nvPr>
            <p:ph type="sldNum" sz="quarter" idx="12"/>
          </p:nvPr>
        </p:nvSpPr>
        <p:spPr/>
        <p:txBody>
          <a:bodyPr/>
          <a:lstStyle>
            <a:lvl1pPr>
              <a:defRPr/>
            </a:lvl1pPr>
          </a:lstStyle>
          <a:p>
            <a:pPr>
              <a:defRPr/>
            </a:pPr>
            <a:fld id="{BA2598B6-0D80-0648-B849-F34F53C530D9}" type="slidenum">
              <a:rPr lang="en-US" altLang="en-US"/>
              <a:pPr>
                <a:defRPr/>
              </a:pPr>
              <a:t>‹#›</a:t>
            </a:fld>
            <a:endParaRPr lang="en-US" altLang="en-US"/>
          </a:p>
        </p:txBody>
      </p:sp>
    </p:spTree>
    <p:extLst>
      <p:ext uri="{BB962C8B-B14F-4D97-AF65-F5344CB8AC3E}">
        <p14:creationId xmlns:p14="http://schemas.microsoft.com/office/powerpoint/2010/main" val="1404974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FE8A31D-4680-28DE-AE60-5BB39051793D}"/>
              </a:ext>
            </a:extLst>
          </p:cNvPr>
          <p:cNvSpPr>
            <a:spLocks noGrp="1"/>
          </p:cNvSpPr>
          <p:nvPr>
            <p:ph type="dt" sz="half" idx="10"/>
          </p:nvPr>
        </p:nvSpPr>
        <p:spPr/>
        <p:txBody>
          <a:bodyPr/>
          <a:lstStyle>
            <a:lvl1pPr>
              <a:defRPr/>
            </a:lvl1pPr>
          </a:lstStyle>
          <a:p>
            <a:pPr>
              <a:defRPr/>
            </a:pPr>
            <a:fld id="{49841302-0697-B14A-B5CD-70CF2C1514E3}"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D23DFEA6-C9EF-DEB7-1DC5-C8F53E01F0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B309EF-FAE8-9558-3C1A-0C122F3B957A}"/>
              </a:ext>
            </a:extLst>
          </p:cNvPr>
          <p:cNvSpPr>
            <a:spLocks noGrp="1"/>
          </p:cNvSpPr>
          <p:nvPr>
            <p:ph type="sldNum" sz="quarter" idx="12"/>
          </p:nvPr>
        </p:nvSpPr>
        <p:spPr/>
        <p:txBody>
          <a:bodyPr/>
          <a:lstStyle>
            <a:lvl1pPr>
              <a:defRPr/>
            </a:lvl1pPr>
          </a:lstStyle>
          <a:p>
            <a:pPr>
              <a:defRPr/>
            </a:pPr>
            <a:fld id="{1B17950F-1C0E-5E4C-A0DE-1E4B2988EE35}" type="slidenum">
              <a:rPr lang="en-US" altLang="en-US"/>
              <a:pPr>
                <a:defRPr/>
              </a:pPr>
              <a:t>‹#›</a:t>
            </a:fld>
            <a:endParaRPr lang="en-US" altLang="en-US"/>
          </a:p>
        </p:txBody>
      </p:sp>
    </p:spTree>
    <p:extLst>
      <p:ext uri="{BB962C8B-B14F-4D97-AF65-F5344CB8AC3E}">
        <p14:creationId xmlns:p14="http://schemas.microsoft.com/office/powerpoint/2010/main" val="274403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B3A93DE-25CE-C649-B190-7F39E39A0B97}"/>
              </a:ext>
            </a:extLst>
          </p:cNvPr>
          <p:cNvSpPr>
            <a:spLocks noGrp="1"/>
          </p:cNvSpPr>
          <p:nvPr>
            <p:ph type="dt" sz="half" idx="10"/>
          </p:nvPr>
        </p:nvSpPr>
        <p:spPr/>
        <p:txBody>
          <a:bodyPr/>
          <a:lstStyle>
            <a:lvl1pPr>
              <a:defRPr/>
            </a:lvl1pPr>
          </a:lstStyle>
          <a:p>
            <a:pPr>
              <a:defRPr/>
            </a:pPr>
            <a:fld id="{819676C5-C786-2742-BF88-91F8431F2E3E}" type="datetime1">
              <a:rPr lang="en-US" altLang="en-US"/>
              <a:pPr>
                <a:defRPr/>
              </a:pPr>
              <a:t>6/8/23</a:t>
            </a:fld>
            <a:endParaRPr lang="en-US" altLang="en-US"/>
          </a:p>
        </p:txBody>
      </p:sp>
      <p:sp>
        <p:nvSpPr>
          <p:cNvPr id="6" name="Footer Placeholder 4">
            <a:extLst>
              <a:ext uri="{FF2B5EF4-FFF2-40B4-BE49-F238E27FC236}">
                <a16:creationId xmlns:a16="http://schemas.microsoft.com/office/drawing/2014/main" id="{11D3A80C-12A1-725E-DF6F-A4AFFE5222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9FF1F7-C8B6-A437-4DC1-0E9DF9BA8585}"/>
              </a:ext>
            </a:extLst>
          </p:cNvPr>
          <p:cNvSpPr>
            <a:spLocks noGrp="1"/>
          </p:cNvSpPr>
          <p:nvPr>
            <p:ph type="sldNum" sz="quarter" idx="12"/>
          </p:nvPr>
        </p:nvSpPr>
        <p:spPr/>
        <p:txBody>
          <a:bodyPr/>
          <a:lstStyle>
            <a:lvl1pPr>
              <a:defRPr/>
            </a:lvl1pPr>
          </a:lstStyle>
          <a:p>
            <a:pPr>
              <a:defRPr/>
            </a:pPr>
            <a:fld id="{843EA5D2-C433-3A4F-A76A-366F5B7219FD}" type="slidenum">
              <a:rPr lang="en-US" altLang="en-US"/>
              <a:pPr>
                <a:defRPr/>
              </a:pPr>
              <a:t>‹#›</a:t>
            </a:fld>
            <a:endParaRPr lang="en-US" altLang="en-US"/>
          </a:p>
        </p:txBody>
      </p:sp>
    </p:spTree>
    <p:extLst>
      <p:ext uri="{BB962C8B-B14F-4D97-AF65-F5344CB8AC3E}">
        <p14:creationId xmlns:p14="http://schemas.microsoft.com/office/powerpoint/2010/main" val="2264378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90800"/>
            <a:ext cx="6400800" cy="1927860"/>
          </a:xfrm>
        </p:spPr>
        <p:txBody>
          <a:bodyPr anchor="ctr"/>
          <a:lstStyle>
            <a:lvl1pPr marL="0" indent="0" algn="ctr">
              <a:buNone/>
              <a:defRPr>
                <a:latin typeface="Helvetica Light"/>
                <a:cs typeface="Helvetica Ligh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Placeholder 1"/>
          <p:cNvSpPr>
            <a:spLocks noGrp="1"/>
          </p:cNvSpPr>
          <p:nvPr>
            <p:ph type="title"/>
          </p:nvPr>
        </p:nvSpPr>
        <p:spPr>
          <a:xfrm>
            <a:off x="1219200" y="177800"/>
            <a:ext cx="7239000" cy="1143000"/>
          </a:xfrm>
          <a:prstGeom prst="rect">
            <a:avLst/>
          </a:prstGeom>
        </p:spPr>
        <p:txBody>
          <a:bodyPr/>
          <a:lstStyle/>
          <a:p>
            <a:r>
              <a:rPr lang="en-US" dirty="0"/>
              <a:t>Click to edit Master title style</a:t>
            </a:r>
          </a:p>
        </p:txBody>
      </p:sp>
      <p:sp>
        <p:nvSpPr>
          <p:cNvPr id="2" name="Rectangle 4">
            <a:extLst>
              <a:ext uri="{FF2B5EF4-FFF2-40B4-BE49-F238E27FC236}">
                <a16:creationId xmlns:a16="http://schemas.microsoft.com/office/drawing/2014/main" id="{9E731FDA-ABA9-416C-5279-3411FB0CA6DD}"/>
              </a:ext>
            </a:extLst>
          </p:cNvPr>
          <p:cNvSpPr>
            <a:spLocks noGrp="1" noChangeArrowheads="1"/>
          </p:cNvSpPr>
          <p:nvPr>
            <p:ph type="dt" sz="half" idx="10"/>
          </p:nvPr>
        </p:nvSpPr>
        <p:spPr>
          <a:xfrm>
            <a:off x="3619500" y="6248400"/>
            <a:ext cx="1905000" cy="609600"/>
          </a:xfrm>
        </p:spPr>
        <p:txBody>
          <a:bodyPr/>
          <a:lstStyle>
            <a:lvl1pPr>
              <a:defRPr smtClean="0"/>
            </a:lvl1pPr>
          </a:lstStyle>
          <a:p>
            <a:pPr>
              <a:defRPr/>
            </a:pPr>
            <a:fld id="{20BEC686-58B2-204E-AEF0-177D1110F6F3}" type="datetime1">
              <a:rPr lang="en-US" altLang="en-US"/>
              <a:pPr>
                <a:defRPr/>
              </a:pPr>
              <a:t>6/8/23</a:t>
            </a:fld>
            <a:endParaRPr lang="en-US" altLang="en-US"/>
          </a:p>
        </p:txBody>
      </p:sp>
      <p:sp>
        <p:nvSpPr>
          <p:cNvPr id="4" name="Rectangle 6">
            <a:extLst>
              <a:ext uri="{FF2B5EF4-FFF2-40B4-BE49-F238E27FC236}">
                <a16:creationId xmlns:a16="http://schemas.microsoft.com/office/drawing/2014/main" id="{C2FFF1EC-50A3-A881-4694-0936BD224F25}"/>
              </a:ext>
            </a:extLst>
          </p:cNvPr>
          <p:cNvSpPr>
            <a:spLocks noGrp="1" noChangeArrowheads="1"/>
          </p:cNvSpPr>
          <p:nvPr>
            <p:ph type="sldNum" sz="quarter" idx="11"/>
          </p:nvPr>
        </p:nvSpPr>
        <p:spPr/>
        <p:txBody>
          <a:bodyPr rtlCol="0"/>
          <a:lstStyle>
            <a:lvl1pPr>
              <a:defRPr>
                <a:latin typeface="Times" charset="0"/>
                <a:ea typeface="ＭＳ Ｐゴシック" charset="0"/>
                <a:cs typeface="ＭＳ Ｐゴシック" charset="0"/>
              </a:defRPr>
            </a:lvl1pPr>
          </a:lstStyle>
          <a:p>
            <a:pPr>
              <a:defRPr/>
            </a:pPr>
            <a:r>
              <a:rPr lang="en-US"/>
              <a:t>Rev. 10/2012</a:t>
            </a:r>
            <a:endParaRPr lang="en-US" dirty="0"/>
          </a:p>
        </p:txBody>
      </p:sp>
    </p:spTree>
    <p:extLst>
      <p:ext uri="{BB962C8B-B14F-4D97-AF65-F5344CB8AC3E}">
        <p14:creationId xmlns:p14="http://schemas.microsoft.com/office/powerpoint/2010/main" val="506069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33B658C-200E-74C5-BB0D-CE7FA383278E}"/>
              </a:ext>
            </a:extLst>
          </p:cNvPr>
          <p:cNvSpPr>
            <a:spLocks noGrp="1"/>
          </p:cNvSpPr>
          <p:nvPr>
            <p:ph type="dt" sz="half" idx="10"/>
          </p:nvPr>
        </p:nvSpPr>
        <p:spPr/>
        <p:txBody>
          <a:bodyPr/>
          <a:lstStyle>
            <a:lvl1pPr>
              <a:defRPr/>
            </a:lvl1pPr>
          </a:lstStyle>
          <a:p>
            <a:pPr>
              <a:defRPr/>
            </a:pPr>
            <a:fld id="{E0B15FD2-8730-D748-9345-CA0C9278D8F2}" type="datetime1">
              <a:rPr lang="en-US" altLang="en-US"/>
              <a:pPr>
                <a:defRPr/>
              </a:pPr>
              <a:t>6/8/23</a:t>
            </a:fld>
            <a:endParaRPr lang="en-US" altLang="en-US"/>
          </a:p>
        </p:txBody>
      </p:sp>
      <p:sp>
        <p:nvSpPr>
          <p:cNvPr id="8" name="Footer Placeholder 4">
            <a:extLst>
              <a:ext uri="{FF2B5EF4-FFF2-40B4-BE49-F238E27FC236}">
                <a16:creationId xmlns:a16="http://schemas.microsoft.com/office/drawing/2014/main" id="{081BD2F4-D21C-5484-F4AB-222AE4F7321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F5C41EF-322D-8892-D825-51824C0D7367}"/>
              </a:ext>
            </a:extLst>
          </p:cNvPr>
          <p:cNvSpPr>
            <a:spLocks noGrp="1"/>
          </p:cNvSpPr>
          <p:nvPr>
            <p:ph type="sldNum" sz="quarter" idx="12"/>
          </p:nvPr>
        </p:nvSpPr>
        <p:spPr/>
        <p:txBody>
          <a:bodyPr/>
          <a:lstStyle>
            <a:lvl1pPr>
              <a:defRPr/>
            </a:lvl1pPr>
          </a:lstStyle>
          <a:p>
            <a:pPr>
              <a:defRPr/>
            </a:pPr>
            <a:fld id="{36D36402-1242-EC4E-87CD-A014B74A50F4}" type="slidenum">
              <a:rPr lang="en-US" altLang="en-US"/>
              <a:pPr>
                <a:defRPr/>
              </a:pPr>
              <a:t>‹#›</a:t>
            </a:fld>
            <a:endParaRPr lang="en-US" altLang="en-US"/>
          </a:p>
        </p:txBody>
      </p:sp>
    </p:spTree>
    <p:extLst>
      <p:ext uri="{BB962C8B-B14F-4D97-AF65-F5344CB8AC3E}">
        <p14:creationId xmlns:p14="http://schemas.microsoft.com/office/powerpoint/2010/main" val="397347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FC792E-82AA-163D-583B-4339CBB89DE7}"/>
              </a:ext>
            </a:extLst>
          </p:cNvPr>
          <p:cNvSpPr>
            <a:spLocks noGrp="1"/>
          </p:cNvSpPr>
          <p:nvPr>
            <p:ph type="dt" sz="half" idx="10"/>
          </p:nvPr>
        </p:nvSpPr>
        <p:spPr/>
        <p:txBody>
          <a:bodyPr/>
          <a:lstStyle>
            <a:lvl1pPr>
              <a:defRPr/>
            </a:lvl1pPr>
          </a:lstStyle>
          <a:p>
            <a:pPr>
              <a:defRPr/>
            </a:pPr>
            <a:fld id="{2A25FB90-9379-B445-A8BB-A311C38B274D}" type="datetime1">
              <a:rPr lang="en-US" altLang="en-US"/>
              <a:pPr>
                <a:defRPr/>
              </a:pPr>
              <a:t>6/8/23</a:t>
            </a:fld>
            <a:endParaRPr lang="en-US" altLang="en-US"/>
          </a:p>
        </p:txBody>
      </p:sp>
      <p:sp>
        <p:nvSpPr>
          <p:cNvPr id="4" name="Footer Placeholder 4">
            <a:extLst>
              <a:ext uri="{FF2B5EF4-FFF2-40B4-BE49-F238E27FC236}">
                <a16:creationId xmlns:a16="http://schemas.microsoft.com/office/drawing/2014/main" id="{5A53C325-98E8-B353-2A85-7650D4F5A5B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4F21AD5-C361-2489-1D1C-0FC6C4992A71}"/>
              </a:ext>
            </a:extLst>
          </p:cNvPr>
          <p:cNvSpPr>
            <a:spLocks noGrp="1"/>
          </p:cNvSpPr>
          <p:nvPr>
            <p:ph type="sldNum" sz="quarter" idx="12"/>
          </p:nvPr>
        </p:nvSpPr>
        <p:spPr/>
        <p:txBody>
          <a:bodyPr/>
          <a:lstStyle>
            <a:lvl1pPr>
              <a:defRPr/>
            </a:lvl1pPr>
          </a:lstStyle>
          <a:p>
            <a:pPr>
              <a:defRPr/>
            </a:pPr>
            <a:fld id="{210FCA8E-A495-E244-B930-ABC6F5DE58D9}" type="slidenum">
              <a:rPr lang="en-US" altLang="en-US"/>
              <a:pPr>
                <a:defRPr/>
              </a:pPr>
              <a:t>‹#›</a:t>
            </a:fld>
            <a:endParaRPr lang="en-US" altLang="en-US"/>
          </a:p>
        </p:txBody>
      </p:sp>
    </p:spTree>
    <p:extLst>
      <p:ext uri="{BB962C8B-B14F-4D97-AF65-F5344CB8AC3E}">
        <p14:creationId xmlns:p14="http://schemas.microsoft.com/office/powerpoint/2010/main" val="161529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E9ADAD-9136-FD57-54B0-55F128E05C17}"/>
              </a:ext>
            </a:extLst>
          </p:cNvPr>
          <p:cNvSpPr>
            <a:spLocks noGrp="1"/>
          </p:cNvSpPr>
          <p:nvPr>
            <p:ph type="dt" sz="half" idx="10"/>
          </p:nvPr>
        </p:nvSpPr>
        <p:spPr/>
        <p:txBody>
          <a:bodyPr/>
          <a:lstStyle>
            <a:lvl1pPr>
              <a:defRPr/>
            </a:lvl1pPr>
          </a:lstStyle>
          <a:p>
            <a:pPr>
              <a:defRPr/>
            </a:pPr>
            <a:fld id="{8B838618-0F00-E845-8D18-10F5B90C6F7E}" type="datetime1">
              <a:rPr lang="en-US" altLang="en-US"/>
              <a:pPr>
                <a:defRPr/>
              </a:pPr>
              <a:t>6/8/23</a:t>
            </a:fld>
            <a:endParaRPr lang="en-US" altLang="en-US"/>
          </a:p>
        </p:txBody>
      </p:sp>
      <p:sp>
        <p:nvSpPr>
          <p:cNvPr id="3" name="Footer Placeholder 4">
            <a:extLst>
              <a:ext uri="{FF2B5EF4-FFF2-40B4-BE49-F238E27FC236}">
                <a16:creationId xmlns:a16="http://schemas.microsoft.com/office/drawing/2014/main" id="{CC03282B-258D-905B-BC79-C89635F1ACE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63E53AB-4569-3932-2E1A-DD758C1108E2}"/>
              </a:ext>
            </a:extLst>
          </p:cNvPr>
          <p:cNvSpPr>
            <a:spLocks noGrp="1"/>
          </p:cNvSpPr>
          <p:nvPr>
            <p:ph type="sldNum" sz="quarter" idx="12"/>
          </p:nvPr>
        </p:nvSpPr>
        <p:spPr/>
        <p:txBody>
          <a:bodyPr/>
          <a:lstStyle>
            <a:lvl1pPr>
              <a:defRPr/>
            </a:lvl1pPr>
          </a:lstStyle>
          <a:p>
            <a:pPr>
              <a:defRPr/>
            </a:pPr>
            <a:fld id="{545A91F2-0C39-C040-A2C8-B68C58DA7EEA}" type="slidenum">
              <a:rPr lang="en-US" altLang="en-US"/>
              <a:pPr>
                <a:defRPr/>
              </a:pPr>
              <a:t>‹#›</a:t>
            </a:fld>
            <a:endParaRPr lang="en-US" altLang="en-US"/>
          </a:p>
        </p:txBody>
      </p:sp>
    </p:spTree>
    <p:extLst>
      <p:ext uri="{BB962C8B-B14F-4D97-AF65-F5344CB8AC3E}">
        <p14:creationId xmlns:p14="http://schemas.microsoft.com/office/powerpoint/2010/main" val="320261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253CA0D-2FB4-7F5B-12BB-C5BEB0B6D309}"/>
              </a:ext>
            </a:extLst>
          </p:cNvPr>
          <p:cNvSpPr>
            <a:spLocks noGrp="1"/>
          </p:cNvSpPr>
          <p:nvPr>
            <p:ph type="dt" sz="half" idx="10"/>
          </p:nvPr>
        </p:nvSpPr>
        <p:spPr/>
        <p:txBody>
          <a:bodyPr/>
          <a:lstStyle>
            <a:lvl1pPr>
              <a:defRPr/>
            </a:lvl1pPr>
          </a:lstStyle>
          <a:p>
            <a:pPr>
              <a:defRPr/>
            </a:pPr>
            <a:fld id="{EE026854-DE93-5D40-92D0-8019E908ADDD}" type="datetime1">
              <a:rPr lang="en-US" altLang="en-US"/>
              <a:pPr>
                <a:defRPr/>
              </a:pPr>
              <a:t>6/8/23</a:t>
            </a:fld>
            <a:endParaRPr lang="en-US" altLang="en-US"/>
          </a:p>
        </p:txBody>
      </p:sp>
      <p:sp>
        <p:nvSpPr>
          <p:cNvPr id="6" name="Footer Placeholder 4">
            <a:extLst>
              <a:ext uri="{FF2B5EF4-FFF2-40B4-BE49-F238E27FC236}">
                <a16:creationId xmlns:a16="http://schemas.microsoft.com/office/drawing/2014/main" id="{E7433183-8B45-6B10-BFDC-396B16B626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954ED2-53E8-B638-938B-87383B67BC0E}"/>
              </a:ext>
            </a:extLst>
          </p:cNvPr>
          <p:cNvSpPr>
            <a:spLocks noGrp="1"/>
          </p:cNvSpPr>
          <p:nvPr>
            <p:ph type="sldNum" sz="quarter" idx="12"/>
          </p:nvPr>
        </p:nvSpPr>
        <p:spPr/>
        <p:txBody>
          <a:bodyPr/>
          <a:lstStyle>
            <a:lvl1pPr>
              <a:defRPr/>
            </a:lvl1pPr>
          </a:lstStyle>
          <a:p>
            <a:pPr>
              <a:defRPr/>
            </a:pPr>
            <a:fld id="{B3B63928-9B0D-CE43-A93C-06D72AD1EE1C}" type="slidenum">
              <a:rPr lang="en-US" altLang="en-US"/>
              <a:pPr>
                <a:defRPr/>
              </a:pPr>
              <a:t>‹#›</a:t>
            </a:fld>
            <a:endParaRPr lang="en-US" altLang="en-US"/>
          </a:p>
        </p:txBody>
      </p:sp>
    </p:spTree>
    <p:extLst>
      <p:ext uri="{BB962C8B-B14F-4D97-AF65-F5344CB8AC3E}">
        <p14:creationId xmlns:p14="http://schemas.microsoft.com/office/powerpoint/2010/main" val="549847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88F2B55-94EF-F75B-2082-E4C3CCF3E3D7}"/>
              </a:ext>
            </a:extLst>
          </p:cNvPr>
          <p:cNvSpPr>
            <a:spLocks noGrp="1"/>
          </p:cNvSpPr>
          <p:nvPr>
            <p:ph type="dt" sz="half" idx="10"/>
          </p:nvPr>
        </p:nvSpPr>
        <p:spPr/>
        <p:txBody>
          <a:bodyPr/>
          <a:lstStyle>
            <a:lvl1pPr>
              <a:defRPr/>
            </a:lvl1pPr>
          </a:lstStyle>
          <a:p>
            <a:pPr>
              <a:defRPr/>
            </a:pPr>
            <a:fld id="{4B27FCA0-4AE8-454C-B6FF-B8AE3DA5A8C7}" type="datetime1">
              <a:rPr lang="en-US" altLang="en-US"/>
              <a:pPr>
                <a:defRPr/>
              </a:pPr>
              <a:t>6/8/23</a:t>
            </a:fld>
            <a:endParaRPr lang="en-US" altLang="en-US"/>
          </a:p>
        </p:txBody>
      </p:sp>
      <p:sp>
        <p:nvSpPr>
          <p:cNvPr id="6" name="Footer Placeholder 4">
            <a:extLst>
              <a:ext uri="{FF2B5EF4-FFF2-40B4-BE49-F238E27FC236}">
                <a16:creationId xmlns:a16="http://schemas.microsoft.com/office/drawing/2014/main" id="{4ABF788C-BA03-F9B3-B29D-181C64A4634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FD1C67-375B-A664-5944-70231F90BA23}"/>
              </a:ext>
            </a:extLst>
          </p:cNvPr>
          <p:cNvSpPr>
            <a:spLocks noGrp="1"/>
          </p:cNvSpPr>
          <p:nvPr>
            <p:ph type="sldNum" sz="quarter" idx="12"/>
          </p:nvPr>
        </p:nvSpPr>
        <p:spPr/>
        <p:txBody>
          <a:bodyPr/>
          <a:lstStyle>
            <a:lvl1pPr>
              <a:defRPr/>
            </a:lvl1pPr>
          </a:lstStyle>
          <a:p>
            <a:pPr>
              <a:defRPr/>
            </a:pPr>
            <a:fld id="{69F1C721-2E6F-9344-AEC6-205E32747751}" type="slidenum">
              <a:rPr lang="en-US" altLang="en-US"/>
              <a:pPr>
                <a:defRPr/>
              </a:pPr>
              <a:t>‹#›</a:t>
            </a:fld>
            <a:endParaRPr lang="en-US" altLang="en-US"/>
          </a:p>
        </p:txBody>
      </p:sp>
    </p:spTree>
    <p:extLst>
      <p:ext uri="{BB962C8B-B14F-4D97-AF65-F5344CB8AC3E}">
        <p14:creationId xmlns:p14="http://schemas.microsoft.com/office/powerpoint/2010/main" val="296341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AEE03B3-B7C4-8BDF-FDC3-F2AD76ECA2B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403205F-7C6B-6ED9-237A-110BC95711E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F3D4017-02EF-B2D2-EECA-5FFD45C059B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5915AF26-AEEB-D445-86F0-2BE397DC9A36}"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E2C134AC-6DD1-4FAE-5254-1ED4AAE945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80EF8B6-879A-2FD7-A08D-A3589547E81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3E130730-031B-8246-B1E7-540DF5F077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95"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4338" name="Text Placeholder 2">
            <a:extLst>
              <a:ext uri="{FF2B5EF4-FFF2-40B4-BE49-F238E27FC236}">
                <a16:creationId xmlns:a16="http://schemas.microsoft.com/office/drawing/2014/main" id="{E96C6DD3-354A-9F87-B97B-054A15D30236}"/>
              </a:ext>
            </a:extLst>
          </p:cNvPr>
          <p:cNvSpPr>
            <a:spLocks noGrp="1"/>
          </p:cNvSpPr>
          <p:nvPr>
            <p:ph type="body" idx="1"/>
          </p:nvPr>
        </p:nvSpPr>
        <p:spPr bwMode="auto">
          <a:xfrm>
            <a:off x="457200" y="19431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 name="Slide Number Placeholder 5">
            <a:extLst>
              <a:ext uri="{FF2B5EF4-FFF2-40B4-BE49-F238E27FC236}">
                <a16:creationId xmlns:a16="http://schemas.microsoft.com/office/drawing/2014/main" id="{51DAE7F2-EE86-A75D-6319-86D9DAE4FB7D}"/>
              </a:ext>
            </a:extLst>
          </p:cNvPr>
          <p:cNvSpPr>
            <a:spLocks noGrp="1"/>
          </p:cNvSpPr>
          <p:nvPr>
            <p:ph type="sldNum" sz="quarter" idx="4"/>
          </p:nvPr>
        </p:nvSpPr>
        <p:spPr>
          <a:xfrm>
            <a:off x="152400" y="6356350"/>
            <a:ext cx="3810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000000"/>
                </a:solidFill>
                <a:latin typeface="Helvetica" pitchFamily="2" charset="0"/>
              </a:defRPr>
            </a:lvl1pPr>
          </a:lstStyle>
          <a:p>
            <a:pPr>
              <a:defRPr/>
            </a:pPr>
            <a:fld id="{52CD0759-77DE-DF43-9056-10FB5E95F6F8}" type="slidenum">
              <a:rPr lang="en-US" altLang="en-US"/>
              <a:pPr>
                <a:defRPr/>
              </a:pPr>
              <a:t>‹#›</a:t>
            </a:fld>
            <a:endParaRPr lang="en-US" altLang="en-US"/>
          </a:p>
        </p:txBody>
      </p:sp>
      <p:sp>
        <p:nvSpPr>
          <p:cNvPr id="14340" name="Rectangle 7">
            <a:extLst>
              <a:ext uri="{FF2B5EF4-FFF2-40B4-BE49-F238E27FC236}">
                <a16:creationId xmlns:a16="http://schemas.microsoft.com/office/drawing/2014/main" id="{F461D4DA-B1D5-9091-C570-1C95B2BEF451}"/>
              </a:ext>
            </a:extLst>
          </p:cNvPr>
          <p:cNvSpPr>
            <a:spLocks noChangeArrowheads="1"/>
          </p:cNvSpPr>
          <p:nvPr userDrawn="1"/>
        </p:nvSpPr>
        <p:spPr bwMode="auto">
          <a:xfrm>
            <a:off x="7100888" y="6261100"/>
            <a:ext cx="1966912" cy="522288"/>
          </a:xfrm>
          <a:prstGeom prst="rect">
            <a:avLst/>
          </a:prstGeom>
          <a:noFill/>
          <a:ln>
            <a:noFill/>
          </a:ln>
        </p:spPr>
        <p:txBody>
          <a:bodyPr wrap="none" anchor="b">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defRPr/>
            </a:pPr>
            <a:r>
              <a:rPr lang="en-US" altLang="ja-JP" sz="1200">
                <a:solidFill>
                  <a:srgbClr val="049BD3"/>
                </a:solidFill>
                <a:latin typeface="Allerton" charset="0"/>
              </a:rPr>
              <a:t>Advance Health Solutions, LLC</a:t>
            </a:r>
          </a:p>
          <a:p>
            <a:pPr algn="r">
              <a:defRPr/>
            </a:pPr>
            <a:r>
              <a:rPr lang="en-US" altLang="ja-JP" sz="1600">
                <a:solidFill>
                  <a:srgbClr val="8E6E2F"/>
                </a:solidFill>
                <a:latin typeface="Tangerine" charset="0"/>
              </a:rPr>
              <a:t>We have the key to solving problems™</a:t>
            </a:r>
            <a:endParaRPr lang="en-US" altLang="en-US" sz="1600">
              <a:solidFill>
                <a:srgbClr val="8E6E2F"/>
              </a:solidFill>
              <a:latin typeface="Tangerine" charset="0"/>
            </a:endParaRPr>
          </a:p>
        </p:txBody>
      </p:sp>
      <p:sp>
        <p:nvSpPr>
          <p:cNvPr id="14341" name="Title Placeholder 1">
            <a:extLst>
              <a:ext uri="{FF2B5EF4-FFF2-40B4-BE49-F238E27FC236}">
                <a16:creationId xmlns:a16="http://schemas.microsoft.com/office/drawing/2014/main" id="{144DCBFF-E538-56D1-E78D-E3199A141429}"/>
              </a:ext>
            </a:extLst>
          </p:cNvPr>
          <p:cNvSpPr>
            <a:spLocks noGrp="1"/>
          </p:cNvSpPr>
          <p:nvPr>
            <p:ph type="title"/>
          </p:nvPr>
        </p:nvSpPr>
        <p:spPr bwMode="auto">
          <a:xfrm>
            <a:off x="1219200" y="1778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481" r:id="rId1"/>
    <p:sldLayoutId id="2147484482" r:id="rId2"/>
    <p:sldLayoutId id="2147484496" r:id="rId3"/>
    <p:sldLayoutId id="2147484483" r:id="rId4"/>
    <p:sldLayoutId id="2147484484" r:id="rId5"/>
    <p:sldLayoutId id="2147484485" r:id="rId6"/>
    <p:sldLayoutId id="2147484486" r:id="rId7"/>
    <p:sldLayoutId id="2147484487" r:id="rId8"/>
    <p:sldLayoutId id="2147484497" r:id="rId9"/>
    <p:sldLayoutId id="2147484498" r:id="rId10"/>
    <p:sldLayoutId id="2147484499" r:id="rId11"/>
    <p:sldLayoutId id="2147484500" r:id="rId12"/>
    <p:sldLayoutId id="2147484501" r:id="rId13"/>
    <p:sldLayoutId id="2147484502" r:id="rId14"/>
    <p:sldLayoutId id="2147484503" r:id="rId15"/>
    <p:sldLayoutId id="2147484504" r:id="rId16"/>
  </p:sldLayoutIdLst>
  <p:hf hdr="0" ftr="0" dt="0"/>
  <p:txStyles>
    <p:titleStyle>
      <a:lvl1pPr algn="ctr" defTabSz="457200" rtl="0" eaLnBrk="0" fontAlgn="base" hangingPunct="0">
        <a:spcBef>
          <a:spcPct val="0"/>
        </a:spcBef>
        <a:spcAft>
          <a:spcPct val="0"/>
        </a:spcAft>
        <a:defRPr sz="4000" kern="1200">
          <a:solidFill>
            <a:schemeClr val="bg1"/>
          </a:solidFill>
          <a:latin typeface="Helvetica"/>
          <a:ea typeface="ＭＳ Ｐゴシック" charset="0"/>
          <a:cs typeface="Helvetica"/>
        </a:defRPr>
      </a:lvl1pPr>
      <a:lvl2pPr algn="ctr" defTabSz="457200" rtl="0" eaLnBrk="0" fontAlgn="base" hangingPunct="0">
        <a:spcBef>
          <a:spcPct val="0"/>
        </a:spcBef>
        <a:spcAft>
          <a:spcPct val="0"/>
        </a:spcAft>
        <a:defRPr sz="4000">
          <a:solidFill>
            <a:schemeClr val="bg1"/>
          </a:solidFill>
          <a:latin typeface="Helvetica" charset="0"/>
          <a:ea typeface="ＭＳ Ｐゴシック" charset="0"/>
          <a:cs typeface="Helvetica" charset="0"/>
        </a:defRPr>
      </a:lvl2pPr>
      <a:lvl3pPr algn="ctr" defTabSz="457200" rtl="0" eaLnBrk="0" fontAlgn="base" hangingPunct="0">
        <a:spcBef>
          <a:spcPct val="0"/>
        </a:spcBef>
        <a:spcAft>
          <a:spcPct val="0"/>
        </a:spcAft>
        <a:defRPr sz="4000">
          <a:solidFill>
            <a:schemeClr val="bg1"/>
          </a:solidFill>
          <a:latin typeface="Helvetica" charset="0"/>
          <a:ea typeface="ＭＳ Ｐゴシック" charset="0"/>
          <a:cs typeface="Helvetica" charset="0"/>
        </a:defRPr>
      </a:lvl3pPr>
      <a:lvl4pPr algn="ctr" defTabSz="457200" rtl="0" eaLnBrk="0" fontAlgn="base" hangingPunct="0">
        <a:spcBef>
          <a:spcPct val="0"/>
        </a:spcBef>
        <a:spcAft>
          <a:spcPct val="0"/>
        </a:spcAft>
        <a:defRPr sz="4000">
          <a:solidFill>
            <a:schemeClr val="bg1"/>
          </a:solidFill>
          <a:latin typeface="Helvetica" charset="0"/>
          <a:ea typeface="ＭＳ Ｐゴシック" charset="0"/>
          <a:cs typeface="Helvetica" charset="0"/>
        </a:defRPr>
      </a:lvl4pPr>
      <a:lvl5pPr algn="ctr" defTabSz="457200" rtl="0" eaLnBrk="0" fontAlgn="base" hangingPunct="0">
        <a:spcBef>
          <a:spcPct val="0"/>
        </a:spcBef>
        <a:spcAft>
          <a:spcPct val="0"/>
        </a:spcAft>
        <a:defRPr sz="4000">
          <a:solidFill>
            <a:schemeClr val="bg1"/>
          </a:solidFill>
          <a:latin typeface="Helvetica" charset="0"/>
          <a:ea typeface="ＭＳ Ｐゴシック" charset="0"/>
          <a:cs typeface="Helvetica" charset="0"/>
        </a:defRPr>
      </a:lvl5pPr>
      <a:lvl6pPr marL="457200" algn="ctr" defTabSz="457200" rtl="0" fontAlgn="base">
        <a:spcBef>
          <a:spcPct val="0"/>
        </a:spcBef>
        <a:spcAft>
          <a:spcPct val="0"/>
        </a:spcAft>
        <a:defRPr sz="4000">
          <a:solidFill>
            <a:schemeClr val="bg1"/>
          </a:solidFill>
          <a:latin typeface="Helvetica" charset="0"/>
          <a:ea typeface="ＭＳ Ｐゴシック" charset="0"/>
          <a:cs typeface="Helvetica" charset="0"/>
        </a:defRPr>
      </a:lvl6pPr>
      <a:lvl7pPr marL="914400" algn="ctr" defTabSz="457200" rtl="0" fontAlgn="base">
        <a:spcBef>
          <a:spcPct val="0"/>
        </a:spcBef>
        <a:spcAft>
          <a:spcPct val="0"/>
        </a:spcAft>
        <a:defRPr sz="4000">
          <a:solidFill>
            <a:schemeClr val="bg1"/>
          </a:solidFill>
          <a:latin typeface="Helvetica" charset="0"/>
          <a:ea typeface="ＭＳ Ｐゴシック" charset="0"/>
          <a:cs typeface="Helvetica" charset="0"/>
        </a:defRPr>
      </a:lvl7pPr>
      <a:lvl8pPr marL="1371600" algn="ctr" defTabSz="457200" rtl="0" fontAlgn="base">
        <a:spcBef>
          <a:spcPct val="0"/>
        </a:spcBef>
        <a:spcAft>
          <a:spcPct val="0"/>
        </a:spcAft>
        <a:defRPr sz="4000">
          <a:solidFill>
            <a:schemeClr val="bg1"/>
          </a:solidFill>
          <a:latin typeface="Helvetica" charset="0"/>
          <a:ea typeface="ＭＳ Ｐゴシック" charset="0"/>
          <a:cs typeface="Helvetica" charset="0"/>
        </a:defRPr>
      </a:lvl8pPr>
      <a:lvl9pPr marL="1828800" algn="ctr" defTabSz="457200" rtl="0" fontAlgn="base">
        <a:spcBef>
          <a:spcPct val="0"/>
        </a:spcBef>
        <a:spcAft>
          <a:spcPct val="0"/>
        </a:spcAft>
        <a:defRPr sz="4000">
          <a:solidFill>
            <a:schemeClr val="bg1"/>
          </a:solidFill>
          <a:latin typeface="Helvetica" charset="0"/>
          <a:ea typeface="ＭＳ Ｐゴシック" charset="0"/>
          <a:cs typeface="Helvetica" charset="0"/>
        </a:defRPr>
      </a:lvl9pPr>
    </p:titleStyle>
    <p:bodyStyle>
      <a:lvl1pPr marL="460375" indent="-460375" algn="l" defTabSz="457200" rtl="0" eaLnBrk="0" fontAlgn="base" hangingPunct="0">
        <a:spcBef>
          <a:spcPct val="0"/>
        </a:spcBef>
        <a:spcAft>
          <a:spcPts val="1200"/>
        </a:spcAft>
        <a:buClr>
          <a:srgbClr val="7B6427"/>
        </a:buClr>
        <a:buSzPct val="65000"/>
        <a:buFont typeface="Lucida Grande" panose="020B0600040502020204" pitchFamily="34" charset="0"/>
        <a:buChar char="♦"/>
        <a:defRPr sz="3200" kern="1200">
          <a:solidFill>
            <a:schemeClr val="tx1"/>
          </a:solidFill>
          <a:latin typeface="Helvetica"/>
          <a:ea typeface="ＭＳ Ｐゴシック" charset="0"/>
          <a:cs typeface="Helvetica"/>
        </a:defRPr>
      </a:lvl1pPr>
      <a:lvl2pPr marL="796925" indent="-339725" algn="l" defTabSz="457200" rtl="0" eaLnBrk="0" fontAlgn="base" hangingPunct="0">
        <a:spcBef>
          <a:spcPct val="0"/>
        </a:spcBef>
        <a:spcAft>
          <a:spcPts val="1200"/>
        </a:spcAft>
        <a:buClr>
          <a:srgbClr val="0092D2"/>
        </a:buClr>
        <a:buSzPct val="75000"/>
        <a:buFont typeface="Wingdings" pitchFamily="2" charset="2"/>
        <a:buChar char="ü"/>
        <a:defRPr sz="2800" kern="1200">
          <a:solidFill>
            <a:schemeClr val="tx1"/>
          </a:solidFill>
          <a:latin typeface="Helvetica"/>
          <a:ea typeface="Helvetica" charset="0"/>
          <a:cs typeface="Helvetica"/>
        </a:defRPr>
      </a:lvl2pPr>
      <a:lvl3pPr marL="1143000" indent="-228600" algn="l" defTabSz="457200" rtl="0" eaLnBrk="0" fontAlgn="base" hangingPunct="0">
        <a:spcBef>
          <a:spcPct val="0"/>
        </a:spcBef>
        <a:spcAft>
          <a:spcPts val="1200"/>
        </a:spcAft>
        <a:buClr>
          <a:srgbClr val="7B6427"/>
        </a:buClr>
        <a:buFont typeface="Arial" panose="020B0604020202020204" pitchFamily="34" charset="0"/>
        <a:buChar char="•"/>
        <a:defRPr sz="2400" kern="1200">
          <a:solidFill>
            <a:schemeClr val="tx1"/>
          </a:solidFill>
          <a:latin typeface="Helvetica"/>
          <a:ea typeface="Helvetica" charset="0"/>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39999">
              <a:srgbClr val="EDEDED"/>
            </a:gs>
            <a:gs pos="100000">
              <a:srgbClr val="B3B3B3"/>
            </a:gs>
          </a:gsLst>
          <a:lin ang="540000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51048D-A5E4-5351-F25E-6961EB1D7FFA}"/>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a:extLst>
              <a:ext uri="{FF2B5EF4-FFF2-40B4-BE49-F238E27FC236}">
                <a16:creationId xmlns:a16="http://schemas.microsoft.com/office/drawing/2014/main" id="{296FA346-CA6B-501E-D729-D8A470865FC8}"/>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1748" name="Text Placeholder 2">
            <a:extLst>
              <a:ext uri="{FF2B5EF4-FFF2-40B4-BE49-F238E27FC236}">
                <a16:creationId xmlns:a16="http://schemas.microsoft.com/office/drawing/2014/main" id="{F13A7D2F-9B6E-D280-2306-F45FA8392DB5}"/>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CB693690-BE3B-DA82-9D68-E1FFEFA1FAD2}"/>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a:extLst>
              <a:ext uri="{FF2B5EF4-FFF2-40B4-BE49-F238E27FC236}">
                <a16:creationId xmlns:a16="http://schemas.microsoft.com/office/drawing/2014/main" id="{942E505B-096C-F956-6DB9-C0CF837C01CF}"/>
              </a:ext>
            </a:extLst>
          </p:cNvPr>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FFFFFF"/>
                </a:solidFill>
              </a:defRPr>
            </a:lvl1pPr>
          </a:lstStyle>
          <a:p>
            <a:pPr>
              <a:defRPr/>
            </a:pPr>
            <a:fld id="{CDDC2CCF-72ED-0645-B87B-F6BB55606F38}" type="datetime1">
              <a:rPr lang="en-US" altLang="en-US"/>
              <a:pPr>
                <a:defRPr/>
              </a:pPr>
              <a:t>6/8/23</a:t>
            </a:fld>
            <a:endParaRPr lang="en-US" altLang="en-US"/>
          </a:p>
        </p:txBody>
      </p:sp>
      <p:sp>
        <p:nvSpPr>
          <p:cNvPr id="5" name="Footer Placeholder 4">
            <a:extLst>
              <a:ext uri="{FF2B5EF4-FFF2-40B4-BE49-F238E27FC236}">
                <a16:creationId xmlns:a16="http://schemas.microsoft.com/office/drawing/2014/main" id="{3ECB803E-F86A-3A66-CB00-C3BA6C65916E}"/>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latin typeface="Times"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A05E712-A55C-BE95-6612-D21DEB6A0623}"/>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a:defRPr sz="1400" b="1" smtClean="0">
                <a:solidFill>
                  <a:srgbClr val="FFFFFF"/>
                </a:solidFill>
              </a:defRPr>
            </a:lvl1pPr>
          </a:lstStyle>
          <a:p>
            <a:pPr>
              <a:defRPr/>
            </a:pPr>
            <a:fld id="{A4647C3C-8E3F-F64A-9008-E404BC955F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05" r:id="rId1"/>
    <p:sldLayoutId id="2147484488" r:id="rId2"/>
    <p:sldLayoutId id="2147484506" r:id="rId3"/>
    <p:sldLayoutId id="2147484489" r:id="rId4"/>
    <p:sldLayoutId id="2147484507" r:id="rId5"/>
    <p:sldLayoutId id="2147484490" r:id="rId6"/>
    <p:sldLayoutId id="2147484491" r:id="rId7"/>
    <p:sldLayoutId id="2147484508" r:id="rId8"/>
    <p:sldLayoutId id="2147484492" r:id="rId9"/>
    <p:sldLayoutId id="2147484493" r:id="rId10"/>
    <p:sldLayoutId id="2147484494" r:id="rId11"/>
    <p:sldLayoutId id="2147484509" r:id="rId12"/>
  </p:sldLayoutIdLst>
  <p:hf hdr="0" ftr="0" dt="0"/>
  <p:txStyles>
    <p:titleStyle>
      <a:lvl1pPr algn="l" rtl="0" eaLnBrk="0" fontAlgn="base" hangingPunct="0">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eorgia"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eorgia"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eorgia"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eorgia"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eorgia" charset="0"/>
          <a:ea typeface="ＭＳ Ｐゴシック" charset="0"/>
          <a:cs typeface="ＭＳ Ｐゴシック" charset="0"/>
        </a:defRPr>
      </a:lvl6pPr>
      <a:lvl7pPr marL="914400" algn="l" rtl="0" fontAlgn="base">
        <a:spcBef>
          <a:spcPct val="0"/>
        </a:spcBef>
        <a:spcAft>
          <a:spcPct val="0"/>
        </a:spcAft>
        <a:defRPr sz="4000">
          <a:solidFill>
            <a:schemeClr val="tx2"/>
          </a:solidFill>
          <a:latin typeface="Georgia" charset="0"/>
          <a:ea typeface="ＭＳ Ｐゴシック" charset="0"/>
          <a:cs typeface="ＭＳ Ｐゴシック" charset="0"/>
        </a:defRPr>
      </a:lvl7pPr>
      <a:lvl8pPr marL="1371600" algn="l" rtl="0" fontAlgn="base">
        <a:spcBef>
          <a:spcPct val="0"/>
        </a:spcBef>
        <a:spcAft>
          <a:spcPct val="0"/>
        </a:spcAft>
        <a:defRPr sz="4000">
          <a:solidFill>
            <a:schemeClr val="tx2"/>
          </a:solidFill>
          <a:latin typeface="Georgia" charset="0"/>
          <a:ea typeface="ＭＳ Ｐゴシック" charset="0"/>
          <a:cs typeface="ＭＳ Ｐゴシック" charset="0"/>
        </a:defRPr>
      </a:lvl8pPr>
      <a:lvl9pPr marL="1828800" algn="l" rtl="0" fontAlgn="base">
        <a:spcBef>
          <a:spcPct val="0"/>
        </a:spcBef>
        <a:spcAft>
          <a:spcPct val="0"/>
        </a:spcAft>
        <a:defRPr sz="4000">
          <a:solidFill>
            <a:schemeClr val="tx2"/>
          </a:solidFill>
          <a:latin typeface="Georgia"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mailto:elipovmd@aol.com" TargetMode="External"/><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5">
            <a:extLst>
              <a:ext uri="{FF2B5EF4-FFF2-40B4-BE49-F238E27FC236}">
                <a16:creationId xmlns:a16="http://schemas.microsoft.com/office/drawing/2014/main" id="{51EE4726-A950-B9E0-A3BB-9928724AE877}"/>
              </a:ext>
            </a:extLst>
          </p:cNvPr>
          <p:cNvSpPr txBox="1">
            <a:spLocks noChangeArrowheads="1"/>
          </p:cNvSpPr>
          <p:nvPr/>
        </p:nvSpPr>
        <p:spPr bwMode="auto">
          <a:xfrm>
            <a:off x="1295400" y="457200"/>
            <a:ext cx="6298519" cy="14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150000"/>
              </a:lnSpc>
            </a:pPr>
            <a:r>
              <a:rPr lang="en-US" altLang="en-US" sz="2000" b="1" dirty="0">
                <a:solidFill>
                  <a:schemeClr val="accent1"/>
                </a:solidFill>
                <a:latin typeface="Georgia" panose="02040502050405020303" pitchFamily="18" charset="0"/>
              </a:rPr>
              <a:t>Utility of  Cervical Sympathetic Blockade/ SGB</a:t>
            </a:r>
          </a:p>
          <a:p>
            <a:pPr algn="ctr">
              <a:lnSpc>
                <a:spcPct val="150000"/>
              </a:lnSpc>
            </a:pPr>
            <a:r>
              <a:rPr lang="en-US" altLang="en-US" sz="2000" b="1" dirty="0">
                <a:solidFill>
                  <a:schemeClr val="accent1"/>
                </a:solidFill>
                <a:latin typeface="Georgia" panose="02040502050405020303" pitchFamily="18" charset="0"/>
              </a:rPr>
              <a:t>As  Complementary and Alternative Medicine </a:t>
            </a:r>
          </a:p>
          <a:p>
            <a:pPr algn="ctr">
              <a:lnSpc>
                <a:spcPct val="150000"/>
              </a:lnSpc>
            </a:pPr>
            <a:r>
              <a:rPr lang="en-US" altLang="en-US" sz="2000" b="1" dirty="0">
                <a:solidFill>
                  <a:schemeClr val="accent1"/>
                </a:solidFill>
                <a:latin typeface="Georgia" panose="02040502050405020303" pitchFamily="18" charset="0"/>
              </a:rPr>
              <a:t>for Treating Posttraumatic Stress Disorder</a:t>
            </a:r>
            <a:endParaRPr lang="en-US" altLang="en-US" sz="2000" dirty="0">
              <a:solidFill>
                <a:schemeClr val="accent1"/>
              </a:solidFill>
              <a:latin typeface="Georgia" panose="02040502050405020303" pitchFamily="18" charset="0"/>
            </a:endParaRPr>
          </a:p>
        </p:txBody>
      </p:sp>
      <p:pic>
        <p:nvPicPr>
          <p:cNvPr id="47106" name="Picture 61" descr="DC logo_background removed.png">
            <a:extLst>
              <a:ext uri="{FF2B5EF4-FFF2-40B4-BE49-F238E27FC236}">
                <a16:creationId xmlns:a16="http://schemas.microsoft.com/office/drawing/2014/main" id="{C401FC9A-6FF4-2DF1-7077-E4D1C616C4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15663" y="4965700"/>
            <a:ext cx="22796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1" descr="DC logo_background removed.png">
            <a:extLst>
              <a:ext uri="{FF2B5EF4-FFF2-40B4-BE49-F238E27FC236}">
                <a16:creationId xmlns:a16="http://schemas.microsoft.com/office/drawing/2014/main" id="{518CC4F5-F3B3-BC88-2E03-34489D2E02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68063" y="5118100"/>
            <a:ext cx="22796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1" descr="DC logo_background removed.png">
            <a:extLst>
              <a:ext uri="{FF2B5EF4-FFF2-40B4-BE49-F238E27FC236}">
                <a16:creationId xmlns:a16="http://schemas.microsoft.com/office/drawing/2014/main" id="{B686AFBA-451E-CE66-2C2F-756B49D1E0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20463" y="5270500"/>
            <a:ext cx="22796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1" descr="DC logo_background removed.png">
            <a:extLst>
              <a:ext uri="{FF2B5EF4-FFF2-40B4-BE49-F238E27FC236}">
                <a16:creationId xmlns:a16="http://schemas.microsoft.com/office/drawing/2014/main" id="{B185CC82-21E0-8F86-CC97-650AF777D9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72863" y="5422900"/>
            <a:ext cx="22796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2">
            <a:extLst>
              <a:ext uri="{FF2B5EF4-FFF2-40B4-BE49-F238E27FC236}">
                <a16:creationId xmlns:a16="http://schemas.microsoft.com/office/drawing/2014/main" id="{980BDF5D-B325-65BD-957E-ED82C50222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667000"/>
            <a:ext cx="3600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A0F5315-AFAD-C4C1-EE75-9FF6F1688541}"/>
              </a:ext>
            </a:extLst>
          </p:cNvPr>
          <p:cNvSpPr txBox="1"/>
          <p:nvPr/>
        </p:nvSpPr>
        <p:spPr>
          <a:xfrm>
            <a:off x="1905000" y="3429000"/>
            <a:ext cx="4648200" cy="830997"/>
          </a:xfrm>
          <a:prstGeom prst="rect">
            <a:avLst/>
          </a:prstGeom>
          <a:noFill/>
        </p:spPr>
        <p:txBody>
          <a:bodyPr wrap="square" rtlCol="0">
            <a:spAutoFit/>
          </a:bodyPr>
          <a:lstStyle/>
          <a:p>
            <a:r>
              <a:rPr lang="en-US" dirty="0">
                <a:solidFill>
                  <a:schemeClr val="accent1"/>
                </a:solidFill>
                <a:latin typeface="+mn-lt"/>
              </a:rPr>
              <a:t>Current update , last presented  2014 at APA</a:t>
            </a:r>
          </a:p>
        </p:txBody>
      </p:sp>
      <p:sp>
        <p:nvSpPr>
          <p:cNvPr id="3" name="TextBox 2">
            <a:extLst>
              <a:ext uri="{FF2B5EF4-FFF2-40B4-BE49-F238E27FC236}">
                <a16:creationId xmlns:a16="http://schemas.microsoft.com/office/drawing/2014/main" id="{A2B98551-11D1-80AB-F15B-1C427550F518}"/>
              </a:ext>
            </a:extLst>
          </p:cNvPr>
          <p:cNvSpPr txBox="1"/>
          <p:nvPr/>
        </p:nvSpPr>
        <p:spPr>
          <a:xfrm>
            <a:off x="2992931" y="4545747"/>
            <a:ext cx="2659702" cy="461665"/>
          </a:xfrm>
          <a:prstGeom prst="rect">
            <a:avLst/>
          </a:prstGeom>
          <a:noFill/>
        </p:spPr>
        <p:txBody>
          <a:bodyPr wrap="none" rtlCol="0">
            <a:spAutoFit/>
          </a:bodyPr>
          <a:lstStyle/>
          <a:p>
            <a:r>
              <a:rPr lang="en-US" i="1" dirty="0">
                <a:solidFill>
                  <a:schemeClr val="accent1"/>
                </a:solidFill>
                <a:latin typeface="+mj-lt"/>
              </a:rPr>
              <a:t>Eugene Lipov MD</a:t>
            </a:r>
          </a:p>
        </p:txBody>
      </p:sp>
      <p:sp>
        <p:nvSpPr>
          <p:cNvPr id="4" name="TextBox 3">
            <a:extLst>
              <a:ext uri="{FF2B5EF4-FFF2-40B4-BE49-F238E27FC236}">
                <a16:creationId xmlns:a16="http://schemas.microsoft.com/office/drawing/2014/main" id="{3B32B16F-0FFB-680E-1D01-813AB09A806A}"/>
              </a:ext>
            </a:extLst>
          </p:cNvPr>
          <p:cNvSpPr txBox="1"/>
          <p:nvPr/>
        </p:nvSpPr>
        <p:spPr>
          <a:xfrm>
            <a:off x="2319718" y="5012267"/>
            <a:ext cx="4283545" cy="1569660"/>
          </a:xfrm>
          <a:prstGeom prst="rect">
            <a:avLst/>
          </a:prstGeom>
          <a:noFill/>
        </p:spPr>
        <p:txBody>
          <a:bodyPr wrap="none" rtlCol="0">
            <a:spAutoFit/>
          </a:bodyPr>
          <a:lstStyle/>
          <a:p>
            <a:r>
              <a:rPr lang="en-US" dirty="0">
                <a:solidFill>
                  <a:schemeClr val="accent1"/>
                </a:solidFill>
                <a:latin typeface="+mj-lt"/>
              </a:rPr>
              <a:t>Assistant Professor , Surgery </a:t>
            </a:r>
          </a:p>
          <a:p>
            <a:r>
              <a:rPr lang="en-US" dirty="0">
                <a:solidFill>
                  <a:schemeClr val="accent1"/>
                </a:solidFill>
                <a:latin typeface="+mj-lt"/>
              </a:rPr>
              <a:t>University of Illinois , Chicago</a:t>
            </a:r>
          </a:p>
          <a:p>
            <a:r>
              <a:rPr lang="en-US" dirty="0">
                <a:solidFill>
                  <a:schemeClr val="accent1"/>
                </a:solidFill>
                <a:latin typeface="+mj-lt"/>
              </a:rPr>
              <a:t>Chief Medical Officer</a:t>
            </a:r>
          </a:p>
          <a:p>
            <a:r>
              <a:rPr lang="en-US" dirty="0">
                <a:solidFill>
                  <a:schemeClr val="accent1"/>
                </a:solidFill>
                <a:latin typeface="+mj-lt"/>
              </a:rPr>
              <a:t>Stella Center </a:t>
            </a:r>
          </a:p>
        </p:txBody>
      </p:sp>
      <p:pic>
        <p:nvPicPr>
          <p:cNvPr id="5" name="Picture 4">
            <a:extLst>
              <a:ext uri="{FF2B5EF4-FFF2-40B4-BE49-F238E27FC236}">
                <a16:creationId xmlns:a16="http://schemas.microsoft.com/office/drawing/2014/main" id="{4E478092-4795-86EF-7180-5EAA397A9868}"/>
              </a:ext>
            </a:extLst>
          </p:cNvPr>
          <p:cNvPicPr>
            <a:picLocks noChangeAspect="1"/>
          </p:cNvPicPr>
          <p:nvPr/>
        </p:nvPicPr>
        <p:blipFill>
          <a:blip r:embed="rId5"/>
          <a:stretch>
            <a:fillRect/>
          </a:stretch>
        </p:blipFill>
        <p:spPr>
          <a:xfrm>
            <a:off x="6755663" y="4537726"/>
            <a:ext cx="1638300" cy="6477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45A78-AD72-920F-11F8-55D08C1AD661}"/>
              </a:ext>
            </a:extLst>
          </p:cNvPr>
          <p:cNvSpPr>
            <a:spLocks noGrp="1"/>
          </p:cNvSpPr>
          <p:nvPr>
            <p:ph type="sldNum" sz="quarter" idx="12"/>
          </p:nvPr>
        </p:nvSpPr>
        <p:spPr/>
        <p:txBody>
          <a:bodyPr/>
          <a:lstStyle/>
          <a:p>
            <a:pPr>
              <a:defRPr/>
            </a:pPr>
            <a:fld id="{CC1A3EC8-2EFB-3146-B6A8-94381A6876B4}" type="slidenum">
              <a:rPr lang="en-US" altLang="en-US" smtClean="0"/>
              <a:pPr>
                <a:defRPr/>
              </a:pPr>
              <a:t>10</a:t>
            </a:fld>
            <a:endParaRPr lang="en-US" altLang="en-US"/>
          </a:p>
        </p:txBody>
      </p:sp>
      <p:pic>
        <p:nvPicPr>
          <p:cNvPr id="3" name="Picture 2">
            <a:extLst>
              <a:ext uri="{FF2B5EF4-FFF2-40B4-BE49-F238E27FC236}">
                <a16:creationId xmlns:a16="http://schemas.microsoft.com/office/drawing/2014/main" id="{8AF31DFD-AF42-DB78-A47E-E682984F68CE}"/>
              </a:ext>
            </a:extLst>
          </p:cNvPr>
          <p:cNvPicPr>
            <a:picLocks noChangeAspect="1"/>
          </p:cNvPicPr>
          <p:nvPr/>
        </p:nvPicPr>
        <p:blipFill>
          <a:blip r:embed="rId2"/>
          <a:stretch>
            <a:fillRect/>
          </a:stretch>
        </p:blipFill>
        <p:spPr>
          <a:xfrm>
            <a:off x="2286000" y="975226"/>
            <a:ext cx="5058412" cy="4907547"/>
          </a:xfrm>
          <a:prstGeom prst="rect">
            <a:avLst/>
          </a:prstGeom>
        </p:spPr>
      </p:pic>
      <p:sp>
        <p:nvSpPr>
          <p:cNvPr id="5" name="TextBox 4">
            <a:extLst>
              <a:ext uri="{FF2B5EF4-FFF2-40B4-BE49-F238E27FC236}">
                <a16:creationId xmlns:a16="http://schemas.microsoft.com/office/drawing/2014/main" id="{23AF8A8F-8B16-7D94-C0EA-DAC67064BF86}"/>
              </a:ext>
            </a:extLst>
          </p:cNvPr>
          <p:cNvSpPr txBox="1"/>
          <p:nvPr/>
        </p:nvSpPr>
        <p:spPr>
          <a:xfrm>
            <a:off x="2286000" y="5842337"/>
            <a:ext cx="4572000" cy="1015663"/>
          </a:xfrm>
          <a:prstGeom prst="rect">
            <a:avLst/>
          </a:prstGeom>
          <a:noFill/>
        </p:spPr>
        <p:txBody>
          <a:bodyPr wrap="square">
            <a:spAutoFit/>
          </a:bodyPr>
          <a:lstStyle/>
          <a:p>
            <a:r>
              <a:rPr lang="en-US" sz="1200" b="0" i="0" u="none" strike="noStrike" dirty="0">
                <a:solidFill>
                  <a:schemeClr val="tx2">
                    <a:lumMod val="75000"/>
                  </a:schemeClr>
                </a:solidFill>
                <a:effectLst/>
                <a:latin typeface="+mn-lt"/>
              </a:rPr>
              <a:t>Lipov, Eugene G., et al. "A unifying theory linking the prolonged efficacy of the stellate ganglion block for the treatment of chronic regional pain syndrome (CRPS), hot flashes, and posttraumatic stress disorder (PTSD)." </a:t>
            </a:r>
            <a:r>
              <a:rPr lang="en-US" sz="1200" b="0" i="1" u="none" strike="noStrike" dirty="0">
                <a:solidFill>
                  <a:schemeClr val="tx2">
                    <a:lumMod val="75000"/>
                  </a:schemeClr>
                </a:solidFill>
                <a:effectLst/>
                <a:latin typeface="+mn-lt"/>
              </a:rPr>
              <a:t>Medical hypotheses</a:t>
            </a:r>
            <a:r>
              <a:rPr lang="en-US" sz="1200" b="0" i="0" u="none" strike="noStrike" dirty="0">
                <a:solidFill>
                  <a:schemeClr val="tx2">
                    <a:lumMod val="75000"/>
                  </a:schemeClr>
                </a:solidFill>
                <a:effectLst/>
                <a:latin typeface="+mn-lt"/>
              </a:rPr>
              <a:t> 72.6 (2009): 657-661.</a:t>
            </a:r>
            <a:endParaRPr lang="en-US" sz="1200" dirty="0">
              <a:solidFill>
                <a:schemeClr val="tx2">
                  <a:lumMod val="75000"/>
                </a:schemeClr>
              </a:solidFill>
              <a:latin typeface="+mn-lt"/>
            </a:endParaRPr>
          </a:p>
        </p:txBody>
      </p:sp>
    </p:spTree>
    <p:extLst>
      <p:ext uri="{BB962C8B-B14F-4D97-AF65-F5344CB8AC3E}">
        <p14:creationId xmlns:p14="http://schemas.microsoft.com/office/powerpoint/2010/main" val="32083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998E3-93D4-C1D9-6353-6FC26DE3FD00}"/>
              </a:ext>
            </a:extLst>
          </p:cNvPr>
          <p:cNvSpPr>
            <a:spLocks noGrp="1"/>
          </p:cNvSpPr>
          <p:nvPr>
            <p:ph type="sldNum" sz="quarter" idx="12"/>
          </p:nvPr>
        </p:nvSpPr>
        <p:spPr/>
        <p:txBody>
          <a:bodyPr/>
          <a:lstStyle/>
          <a:p>
            <a:pPr>
              <a:defRPr/>
            </a:pPr>
            <a:fld id="{CC1A3EC8-2EFB-3146-B6A8-94381A6876B4}" type="slidenum">
              <a:rPr lang="en-US" altLang="en-US" smtClean="0"/>
              <a:pPr>
                <a:defRPr/>
              </a:pPr>
              <a:t>11</a:t>
            </a:fld>
            <a:endParaRPr lang="en-US" altLang="en-US"/>
          </a:p>
        </p:txBody>
      </p:sp>
      <p:pic>
        <p:nvPicPr>
          <p:cNvPr id="3" name="Picture 2">
            <a:extLst>
              <a:ext uri="{FF2B5EF4-FFF2-40B4-BE49-F238E27FC236}">
                <a16:creationId xmlns:a16="http://schemas.microsoft.com/office/drawing/2014/main" id="{66B5D82B-8304-BF82-0244-F419591B0F6B}"/>
              </a:ext>
            </a:extLst>
          </p:cNvPr>
          <p:cNvPicPr>
            <a:picLocks noChangeAspect="1"/>
          </p:cNvPicPr>
          <p:nvPr/>
        </p:nvPicPr>
        <p:blipFill>
          <a:blip r:embed="rId2"/>
          <a:stretch>
            <a:fillRect/>
          </a:stretch>
        </p:blipFill>
        <p:spPr>
          <a:xfrm>
            <a:off x="1997075" y="685800"/>
            <a:ext cx="5149850" cy="3255860"/>
          </a:xfrm>
          <a:prstGeom prst="rect">
            <a:avLst/>
          </a:prstGeom>
        </p:spPr>
      </p:pic>
      <p:sp>
        <p:nvSpPr>
          <p:cNvPr id="4" name="TextBox 3">
            <a:extLst>
              <a:ext uri="{FF2B5EF4-FFF2-40B4-BE49-F238E27FC236}">
                <a16:creationId xmlns:a16="http://schemas.microsoft.com/office/drawing/2014/main" id="{04526EB1-217D-402E-B730-39BD666C0FCF}"/>
              </a:ext>
            </a:extLst>
          </p:cNvPr>
          <p:cNvSpPr txBox="1"/>
          <p:nvPr/>
        </p:nvSpPr>
        <p:spPr>
          <a:xfrm>
            <a:off x="1245416" y="4038600"/>
            <a:ext cx="7598555" cy="1569660"/>
          </a:xfrm>
          <a:prstGeom prst="rect">
            <a:avLst/>
          </a:prstGeom>
          <a:noFill/>
        </p:spPr>
        <p:txBody>
          <a:bodyPr wrap="none" rtlCol="0">
            <a:spAutoFit/>
          </a:bodyPr>
          <a:lstStyle/>
          <a:p>
            <a:r>
              <a:rPr lang="en-US" sz="1200" dirty="0">
                <a:solidFill>
                  <a:schemeClr val="accent1"/>
                </a:solidFill>
                <a:effectLst/>
                <a:latin typeface="+mj-lt"/>
              </a:rPr>
              <a:t>We found stellate ganglion block had efficacy for significantly reducing PTSD symptoms in a</a:t>
            </a:r>
          </a:p>
          <a:p>
            <a:r>
              <a:rPr lang="en-US" sz="1200" dirty="0">
                <a:solidFill>
                  <a:schemeClr val="accent1"/>
                </a:solidFill>
                <a:effectLst/>
                <a:latin typeface="+mj-lt"/>
              </a:rPr>
              <a:t>rapid and sustained manner that allowed functional brain glucose metabolic activity to be</a:t>
            </a:r>
          </a:p>
          <a:p>
            <a:r>
              <a:rPr lang="en-US" sz="1200" dirty="0">
                <a:solidFill>
                  <a:schemeClr val="accent1"/>
                </a:solidFill>
                <a:effectLst/>
                <a:latin typeface="+mj-lt"/>
              </a:rPr>
              <a:t>compared in the same subjects when they were suffering with PTSD symptoms versus when</a:t>
            </a:r>
          </a:p>
          <a:p>
            <a:r>
              <a:rPr lang="en-US" sz="1200" dirty="0">
                <a:solidFill>
                  <a:schemeClr val="accent1"/>
                </a:solidFill>
                <a:effectLst/>
                <a:latin typeface="+mj-lt"/>
              </a:rPr>
              <a:t>they were not. </a:t>
            </a:r>
            <a:r>
              <a:rPr lang="en-US" sz="1200" b="1" u="sng" dirty="0">
                <a:solidFill>
                  <a:schemeClr val="accent1"/>
                </a:solidFill>
                <a:effectLst/>
                <a:latin typeface="+mj-lt"/>
              </a:rPr>
              <a:t>In this small pilot study, the behavioral difference between having and not having</a:t>
            </a:r>
          </a:p>
          <a:p>
            <a:r>
              <a:rPr lang="en-US" sz="1200" b="1" u="sng" dirty="0">
                <a:solidFill>
                  <a:schemeClr val="accent1"/>
                </a:solidFill>
                <a:effectLst/>
                <a:latin typeface="+mj-lt"/>
              </a:rPr>
              <a:t>PTSD symptoms appeared to be correlated primarily with differences in right amygdala and</a:t>
            </a:r>
          </a:p>
          <a:p>
            <a:r>
              <a:rPr lang="en-US" sz="1200" b="1" u="sng" dirty="0">
                <a:solidFill>
                  <a:schemeClr val="accent1"/>
                </a:solidFill>
                <a:effectLst/>
                <a:latin typeface="+mj-lt"/>
              </a:rPr>
              <a:t>nearby hippocampal functional activity changes.</a:t>
            </a:r>
          </a:p>
          <a:p>
            <a:endParaRPr lang="en-US" dirty="0"/>
          </a:p>
        </p:txBody>
      </p:sp>
      <p:sp>
        <p:nvSpPr>
          <p:cNvPr id="5" name="TextBox 4">
            <a:extLst>
              <a:ext uri="{FF2B5EF4-FFF2-40B4-BE49-F238E27FC236}">
                <a16:creationId xmlns:a16="http://schemas.microsoft.com/office/drawing/2014/main" id="{24E73BF8-FEE0-9D2F-529C-47067150688C}"/>
              </a:ext>
            </a:extLst>
          </p:cNvPr>
          <p:cNvSpPr txBox="1"/>
          <p:nvPr/>
        </p:nvSpPr>
        <p:spPr>
          <a:xfrm>
            <a:off x="1333500" y="5608260"/>
            <a:ext cx="6477000" cy="830997"/>
          </a:xfrm>
          <a:prstGeom prst="rect">
            <a:avLst/>
          </a:prstGeom>
          <a:noFill/>
        </p:spPr>
        <p:txBody>
          <a:bodyPr wrap="square" rtlCol="0">
            <a:spAutoFit/>
          </a:bodyPr>
          <a:lstStyle/>
          <a:p>
            <a:r>
              <a:rPr lang="en-US" sz="1200" b="0" i="0" u="none" strike="noStrike" dirty="0">
                <a:solidFill>
                  <a:schemeClr val="accent1"/>
                </a:solidFill>
                <a:effectLst/>
                <a:latin typeface="+mn-lt"/>
              </a:rPr>
              <a:t>Alkire, M. T., et al. "Neuroimaging suggests that stellate ganglion block improves post-traumatic stress disorder (PTSD) through an amygdala mediated mechanism." </a:t>
            </a:r>
            <a:r>
              <a:rPr lang="en-US" sz="1200" b="0" i="1" u="none" strike="noStrike" dirty="0">
                <a:solidFill>
                  <a:schemeClr val="accent1"/>
                </a:solidFill>
                <a:effectLst/>
                <a:latin typeface="+mn-lt"/>
              </a:rPr>
              <a:t>The Anesthesiology Annual Meeting</a:t>
            </a:r>
            <a:r>
              <a:rPr lang="en-US" sz="1200" b="0" i="0" u="none" strike="noStrike" dirty="0">
                <a:solidFill>
                  <a:schemeClr val="accent1"/>
                </a:solidFill>
                <a:effectLst/>
                <a:latin typeface="+mn-lt"/>
              </a:rPr>
              <a:t>. 2015</a:t>
            </a:r>
            <a:r>
              <a:rPr lang="en-US" b="0" i="0" u="none" strike="noStrike" dirty="0">
                <a:solidFill>
                  <a:srgbClr val="2222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2373048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D86725-60E3-943B-AC7F-D85902E1D050}"/>
              </a:ext>
            </a:extLst>
          </p:cNvPr>
          <p:cNvSpPr>
            <a:spLocks noGrp="1"/>
          </p:cNvSpPr>
          <p:nvPr>
            <p:ph type="sldNum" sz="quarter" idx="12"/>
          </p:nvPr>
        </p:nvSpPr>
        <p:spPr/>
        <p:txBody>
          <a:bodyPr/>
          <a:lstStyle/>
          <a:p>
            <a:pPr>
              <a:defRPr/>
            </a:pPr>
            <a:fld id="{CC1A3EC8-2EFB-3146-B6A8-94381A6876B4}" type="slidenum">
              <a:rPr lang="en-US" altLang="en-US" smtClean="0"/>
              <a:pPr>
                <a:defRPr/>
              </a:pPr>
              <a:t>12</a:t>
            </a:fld>
            <a:endParaRPr lang="en-US" altLang="en-US"/>
          </a:p>
        </p:txBody>
      </p:sp>
      <p:pic>
        <p:nvPicPr>
          <p:cNvPr id="3" name="Picture 2">
            <a:extLst>
              <a:ext uri="{FF2B5EF4-FFF2-40B4-BE49-F238E27FC236}">
                <a16:creationId xmlns:a16="http://schemas.microsoft.com/office/drawing/2014/main" id="{70D8EDD4-5903-8347-41EC-DB2BAE85BAB0}"/>
              </a:ext>
            </a:extLst>
          </p:cNvPr>
          <p:cNvPicPr>
            <a:picLocks noChangeAspect="1"/>
          </p:cNvPicPr>
          <p:nvPr/>
        </p:nvPicPr>
        <p:blipFill>
          <a:blip r:embed="rId2"/>
          <a:stretch>
            <a:fillRect/>
          </a:stretch>
        </p:blipFill>
        <p:spPr>
          <a:xfrm>
            <a:off x="-4233" y="1442936"/>
            <a:ext cx="9072033" cy="3474395"/>
          </a:xfrm>
          <a:prstGeom prst="rect">
            <a:avLst/>
          </a:prstGeom>
        </p:spPr>
      </p:pic>
    </p:spTree>
    <p:extLst>
      <p:ext uri="{BB962C8B-B14F-4D97-AF65-F5344CB8AC3E}">
        <p14:creationId xmlns:p14="http://schemas.microsoft.com/office/powerpoint/2010/main" val="262798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CD1B758-4F0D-1733-2772-81F10A31DE8E}"/>
              </a:ext>
            </a:extLst>
          </p:cNvPr>
          <p:cNvSpPr>
            <a:spLocks noGrp="1"/>
          </p:cNvSpPr>
          <p:nvPr>
            <p:ph type="sldNum" sz="quarter" idx="12"/>
          </p:nvPr>
        </p:nvSpPr>
        <p:spPr/>
        <p:txBody>
          <a:bodyPr/>
          <a:lstStyle/>
          <a:p>
            <a:pPr>
              <a:defRPr/>
            </a:pPr>
            <a:fld id="{9B2435B0-BE30-0849-A617-DEE07D4A3E5D}" type="slidenum">
              <a:rPr lang="en-US" altLang="en-US" smtClean="0"/>
              <a:pPr>
                <a:defRPr/>
              </a:pPr>
              <a:t>13</a:t>
            </a:fld>
            <a:endParaRPr lang="en-US" altLang="en-US"/>
          </a:p>
        </p:txBody>
      </p:sp>
      <p:sp>
        <p:nvSpPr>
          <p:cNvPr id="2" name="Title 1">
            <a:extLst>
              <a:ext uri="{FF2B5EF4-FFF2-40B4-BE49-F238E27FC236}">
                <a16:creationId xmlns:a16="http://schemas.microsoft.com/office/drawing/2014/main" id="{B4F7B1EA-483F-B8FE-F0B9-E77041CB9201}"/>
              </a:ext>
            </a:extLst>
          </p:cNvPr>
          <p:cNvSpPr>
            <a:spLocks noGrp="1"/>
          </p:cNvSpPr>
          <p:nvPr>
            <p:ph type="title" idx="4294967295"/>
          </p:nvPr>
        </p:nvSpPr>
        <p:spPr>
          <a:xfrm>
            <a:off x="0" y="533400"/>
            <a:ext cx="8229600" cy="990600"/>
          </a:xfrm>
        </p:spPr>
        <p:txBody>
          <a:bodyPr>
            <a:normAutofit fontScale="90000"/>
          </a:bodyPr>
          <a:lstStyle/>
          <a:p>
            <a:r>
              <a:rPr lang="en-US" dirty="0"/>
              <a:t>Why do C6 and C4 vs C6 </a:t>
            </a:r>
            <a:br>
              <a:rPr lang="en-US" dirty="0"/>
            </a:br>
            <a:endParaRPr lang="en-US" dirty="0"/>
          </a:p>
        </p:txBody>
      </p:sp>
      <p:pic>
        <p:nvPicPr>
          <p:cNvPr id="7" name="image6.png">
            <a:extLst>
              <a:ext uri="{FF2B5EF4-FFF2-40B4-BE49-F238E27FC236}">
                <a16:creationId xmlns:a16="http://schemas.microsoft.com/office/drawing/2014/main" id="{D2E3D3A6-2BF4-E1A4-CA3C-1954023B3F8F}"/>
              </a:ext>
            </a:extLst>
          </p:cNvPr>
          <p:cNvPicPr/>
          <p:nvPr/>
        </p:nvPicPr>
        <p:blipFill>
          <a:blip r:embed="rId2"/>
          <a:stretch>
            <a:fillRect/>
          </a:stretch>
        </p:blipFill>
        <p:spPr>
          <a:xfrm>
            <a:off x="609600" y="1143000"/>
            <a:ext cx="4495800" cy="4572000"/>
          </a:xfrm>
          <a:prstGeom prst="rect">
            <a:avLst/>
          </a:prstGeom>
          <a:ln w="12700">
            <a:miter lim="400000"/>
          </a:ln>
        </p:spPr>
      </p:pic>
      <p:sp>
        <p:nvSpPr>
          <p:cNvPr id="8" name="TextBox 7">
            <a:extLst>
              <a:ext uri="{FF2B5EF4-FFF2-40B4-BE49-F238E27FC236}">
                <a16:creationId xmlns:a16="http://schemas.microsoft.com/office/drawing/2014/main" id="{6F871A6E-8083-9E91-CEDF-03BA445AC9CF}"/>
              </a:ext>
            </a:extLst>
          </p:cNvPr>
          <p:cNvSpPr txBox="1"/>
          <p:nvPr/>
        </p:nvSpPr>
        <p:spPr>
          <a:xfrm>
            <a:off x="533400" y="5878977"/>
            <a:ext cx="4495800" cy="461665"/>
          </a:xfrm>
          <a:prstGeom prst="rect">
            <a:avLst/>
          </a:prstGeom>
          <a:noFill/>
        </p:spPr>
        <p:txBody>
          <a:bodyPr wrap="square" rtlCol="0">
            <a:spAutoFit/>
          </a:bodyPr>
          <a:lstStyle/>
          <a:p>
            <a:r>
              <a:rPr lang="en-US" sz="1200" dirty="0">
                <a:solidFill>
                  <a:schemeClr val="tx2">
                    <a:lumMod val="75000"/>
                  </a:schemeClr>
                </a:solidFill>
                <a:latin typeface="+mn-lt"/>
                <a:sym typeface="Helvetica"/>
              </a:rPr>
              <a:t>MOORE, D. C. </a:t>
            </a:r>
            <a:r>
              <a:rPr lang="en-US" sz="1200" i="1" dirty="0">
                <a:solidFill>
                  <a:schemeClr val="tx2">
                    <a:lumMod val="75000"/>
                  </a:schemeClr>
                </a:solidFill>
                <a:latin typeface="+mn-lt"/>
                <a:sym typeface="Helvetica"/>
              </a:rPr>
              <a:t>Stellate Ganglion Block: Techniques - Indications - Uses</a:t>
            </a:r>
            <a:r>
              <a:rPr lang="en-US" sz="1200" dirty="0">
                <a:solidFill>
                  <a:schemeClr val="tx2">
                    <a:lumMod val="75000"/>
                  </a:schemeClr>
                </a:solidFill>
                <a:latin typeface="+mn-lt"/>
                <a:sym typeface="Helvetica"/>
              </a:rPr>
              <a:t>. Springfield: Charles C Thomas.1951. Print</a:t>
            </a:r>
            <a:endParaRPr lang="en-US" sz="1200" dirty="0">
              <a:solidFill>
                <a:schemeClr val="tx2">
                  <a:lumMod val="75000"/>
                </a:schemeClr>
              </a:solidFill>
              <a:latin typeface="+mn-lt"/>
            </a:endParaRPr>
          </a:p>
        </p:txBody>
      </p:sp>
    </p:spTree>
    <p:extLst>
      <p:ext uri="{BB962C8B-B14F-4D97-AF65-F5344CB8AC3E}">
        <p14:creationId xmlns:p14="http://schemas.microsoft.com/office/powerpoint/2010/main" val="371478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C03F9-FA79-5880-2A0E-9ED0626915BF}"/>
              </a:ext>
            </a:extLst>
          </p:cNvPr>
          <p:cNvSpPr>
            <a:spLocks noGrp="1"/>
          </p:cNvSpPr>
          <p:nvPr>
            <p:ph type="sldNum" sz="quarter" idx="12"/>
          </p:nvPr>
        </p:nvSpPr>
        <p:spPr/>
        <p:txBody>
          <a:bodyPr/>
          <a:lstStyle/>
          <a:p>
            <a:pPr>
              <a:defRPr/>
            </a:pPr>
            <a:fld id="{CC1A3EC8-2EFB-3146-B6A8-94381A6876B4}" type="slidenum">
              <a:rPr lang="en-US" altLang="en-US" smtClean="0"/>
              <a:pPr>
                <a:defRPr/>
              </a:pPr>
              <a:t>14</a:t>
            </a:fld>
            <a:endParaRPr lang="en-US" altLang="en-US"/>
          </a:p>
        </p:txBody>
      </p:sp>
      <p:pic>
        <p:nvPicPr>
          <p:cNvPr id="3" name="Picture 2">
            <a:extLst>
              <a:ext uri="{FF2B5EF4-FFF2-40B4-BE49-F238E27FC236}">
                <a16:creationId xmlns:a16="http://schemas.microsoft.com/office/drawing/2014/main" id="{D4EA0DBF-2502-1BD4-F9DD-C8616BAB6E75}"/>
              </a:ext>
            </a:extLst>
          </p:cNvPr>
          <p:cNvPicPr>
            <a:picLocks noChangeAspect="1"/>
          </p:cNvPicPr>
          <p:nvPr/>
        </p:nvPicPr>
        <p:blipFill>
          <a:blip r:embed="rId2"/>
          <a:stretch>
            <a:fillRect/>
          </a:stretch>
        </p:blipFill>
        <p:spPr>
          <a:xfrm>
            <a:off x="2107176" y="1295400"/>
            <a:ext cx="4929648" cy="4838599"/>
          </a:xfrm>
          <a:prstGeom prst="rect">
            <a:avLst/>
          </a:prstGeom>
        </p:spPr>
      </p:pic>
      <p:sp>
        <p:nvSpPr>
          <p:cNvPr id="4" name="TextBox 3">
            <a:extLst>
              <a:ext uri="{FF2B5EF4-FFF2-40B4-BE49-F238E27FC236}">
                <a16:creationId xmlns:a16="http://schemas.microsoft.com/office/drawing/2014/main" id="{0B9AC97F-5D34-381C-4A5D-4C42DDF8D57D}"/>
              </a:ext>
            </a:extLst>
          </p:cNvPr>
          <p:cNvSpPr txBox="1"/>
          <p:nvPr/>
        </p:nvSpPr>
        <p:spPr>
          <a:xfrm>
            <a:off x="2438400" y="685800"/>
            <a:ext cx="4191000" cy="461665"/>
          </a:xfrm>
          <a:prstGeom prst="rect">
            <a:avLst/>
          </a:prstGeom>
          <a:noFill/>
        </p:spPr>
        <p:txBody>
          <a:bodyPr wrap="square" rtlCol="0">
            <a:spAutoFit/>
          </a:bodyPr>
          <a:lstStyle/>
          <a:p>
            <a:r>
              <a:rPr lang="en-US" dirty="0"/>
              <a:t>Ultrasound guided  CSB</a:t>
            </a:r>
          </a:p>
        </p:txBody>
      </p:sp>
    </p:spTree>
    <p:extLst>
      <p:ext uri="{BB962C8B-B14F-4D97-AF65-F5344CB8AC3E}">
        <p14:creationId xmlns:p14="http://schemas.microsoft.com/office/powerpoint/2010/main" val="2356539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A816B3-392B-2A17-3E03-ADC31A64E139}"/>
              </a:ext>
            </a:extLst>
          </p:cNvPr>
          <p:cNvSpPr>
            <a:spLocks noGrp="1"/>
          </p:cNvSpPr>
          <p:nvPr>
            <p:ph type="sldNum" sz="quarter" idx="12"/>
          </p:nvPr>
        </p:nvSpPr>
        <p:spPr/>
        <p:txBody>
          <a:bodyPr/>
          <a:lstStyle/>
          <a:p>
            <a:pPr>
              <a:defRPr/>
            </a:pPr>
            <a:fld id="{CC1A3EC8-2EFB-3146-B6A8-94381A6876B4}" type="slidenum">
              <a:rPr lang="en-US" altLang="en-US" smtClean="0"/>
              <a:pPr>
                <a:defRPr/>
              </a:pPr>
              <a:t>15</a:t>
            </a:fld>
            <a:endParaRPr lang="en-US" altLang="en-US"/>
          </a:p>
        </p:txBody>
      </p:sp>
      <p:sp>
        <p:nvSpPr>
          <p:cNvPr id="3" name="TextBox 2">
            <a:extLst>
              <a:ext uri="{FF2B5EF4-FFF2-40B4-BE49-F238E27FC236}">
                <a16:creationId xmlns:a16="http://schemas.microsoft.com/office/drawing/2014/main" id="{3CAA0E02-F6E8-E810-A731-557E78E5A2CF}"/>
              </a:ext>
            </a:extLst>
          </p:cNvPr>
          <p:cNvSpPr txBox="1"/>
          <p:nvPr/>
        </p:nvSpPr>
        <p:spPr>
          <a:xfrm>
            <a:off x="838200" y="3810000"/>
            <a:ext cx="7086600" cy="1815882"/>
          </a:xfrm>
          <a:prstGeom prst="rect">
            <a:avLst/>
          </a:prstGeom>
          <a:noFill/>
        </p:spPr>
        <p:txBody>
          <a:bodyPr wrap="square" rtlCol="0">
            <a:spAutoFit/>
          </a:bodyPr>
          <a:lstStyle/>
          <a:p>
            <a:r>
              <a:rPr lang="en-US" sz="1400" dirty="0">
                <a:solidFill>
                  <a:schemeClr val="accent1"/>
                </a:solidFill>
                <a:effectLst/>
                <a:latin typeface="+mn-lt"/>
              </a:rPr>
              <a:t>CONCLUSIONS AND RELEVANCE</a:t>
            </a:r>
          </a:p>
          <a:p>
            <a:r>
              <a:rPr lang="en-US" sz="1400" dirty="0">
                <a:solidFill>
                  <a:schemeClr val="accent1"/>
                </a:solidFill>
                <a:effectLst/>
                <a:latin typeface="+mn-lt"/>
              </a:rPr>
              <a:t> In this trial of active-duty service members with PTSD symptoms (at a clinical threshold and subthreshold), 2 SGB treatments 2 weeks apart were effective in reducing CAPS-5 total symptom severity scores over 8 weeks. The mild-moderate baseline level of PTSD symptom severity and short follow-up time limit the generalizability of these findings, but the study suggests that SGB merits further trials as a PTSD treatment</a:t>
            </a:r>
          </a:p>
          <a:p>
            <a:r>
              <a:rPr lang="en-US" sz="1400" dirty="0">
                <a:solidFill>
                  <a:schemeClr val="accent1"/>
                </a:solidFill>
                <a:effectLst/>
                <a:latin typeface="+mn-lt"/>
              </a:rPr>
              <a:t>adjunct.</a:t>
            </a:r>
          </a:p>
          <a:p>
            <a:endParaRPr lang="en-US" sz="1400" dirty="0">
              <a:solidFill>
                <a:schemeClr val="accent1"/>
              </a:solidFill>
              <a:effectLst/>
              <a:latin typeface="+mn-lt"/>
            </a:endParaRPr>
          </a:p>
        </p:txBody>
      </p:sp>
      <p:sp>
        <p:nvSpPr>
          <p:cNvPr id="5" name="TextBox 4">
            <a:extLst>
              <a:ext uri="{FF2B5EF4-FFF2-40B4-BE49-F238E27FC236}">
                <a16:creationId xmlns:a16="http://schemas.microsoft.com/office/drawing/2014/main" id="{3E02A736-96B1-4E27-9A1C-F6E2A4B6BE76}"/>
              </a:ext>
            </a:extLst>
          </p:cNvPr>
          <p:cNvSpPr txBox="1"/>
          <p:nvPr/>
        </p:nvSpPr>
        <p:spPr>
          <a:xfrm>
            <a:off x="838200" y="1616254"/>
            <a:ext cx="7239000" cy="2246769"/>
          </a:xfrm>
          <a:prstGeom prst="rect">
            <a:avLst/>
          </a:prstGeom>
          <a:noFill/>
        </p:spPr>
        <p:txBody>
          <a:bodyPr wrap="square" rtlCol="0">
            <a:spAutoFit/>
          </a:bodyPr>
          <a:lstStyle/>
          <a:p>
            <a:r>
              <a:rPr lang="en-US" sz="1400" dirty="0">
                <a:solidFill>
                  <a:schemeClr val="accent1"/>
                </a:solidFill>
                <a:effectLst/>
                <a:latin typeface="+mn-lt"/>
              </a:rPr>
              <a:t>RESULTS Of 190 screened individuals, 113 (59.5%; 100 male and 13 female participants;</a:t>
            </a:r>
          </a:p>
          <a:p>
            <a:r>
              <a:rPr lang="en-US" sz="1400" dirty="0">
                <a:solidFill>
                  <a:schemeClr val="accent1"/>
                </a:solidFill>
                <a:effectLst/>
                <a:latin typeface="+mn-lt"/>
              </a:rPr>
              <a:t>mean [SD] age, 37.3 [6.7] years) were eligible and randomized (74 to SGB and 39 to sham</a:t>
            </a:r>
          </a:p>
          <a:p>
            <a:r>
              <a:rPr lang="en-US" sz="1400" dirty="0">
                <a:solidFill>
                  <a:schemeClr val="accent1"/>
                </a:solidFill>
                <a:effectLst/>
                <a:latin typeface="+mn-lt"/>
              </a:rPr>
              <a:t>treatment), and 108 (95.6%of 113) completed the study. Baseline characteristics were similar in the SGB and sham treatment groups, with mean (SD) CAPS-5 scores of 37.6 (11.2) and 39.8 (14.4), respectively (on a scale of 0-80); 91 (80.0%) met CAPS-5 PTSD criteria. In an intent-to-treat analysis, adjusted mean total symptom severity score change was −12.6 points (95%CI, −15.5 to −9.7 points) for the group receiving SGB treatments, compared with −6.1 points (95%CI, −9.8 to −2.3 points) for those receiving sham treatment (P = .01).</a:t>
            </a:r>
          </a:p>
          <a:p>
            <a:endParaRPr lang="en-US" sz="1400" dirty="0">
              <a:solidFill>
                <a:schemeClr val="accent1"/>
              </a:solidFill>
              <a:latin typeface="+mn-lt"/>
            </a:endParaRPr>
          </a:p>
        </p:txBody>
      </p:sp>
      <p:sp>
        <p:nvSpPr>
          <p:cNvPr id="8" name="TextBox 7">
            <a:extLst>
              <a:ext uri="{FF2B5EF4-FFF2-40B4-BE49-F238E27FC236}">
                <a16:creationId xmlns:a16="http://schemas.microsoft.com/office/drawing/2014/main" id="{2F210D60-575F-FB4A-8BC9-32E6332BE6FC}"/>
              </a:ext>
            </a:extLst>
          </p:cNvPr>
          <p:cNvSpPr txBox="1"/>
          <p:nvPr/>
        </p:nvSpPr>
        <p:spPr>
          <a:xfrm>
            <a:off x="914400" y="5625882"/>
            <a:ext cx="7391400" cy="892552"/>
          </a:xfrm>
          <a:prstGeom prst="rect">
            <a:avLst/>
          </a:prstGeom>
          <a:noFill/>
        </p:spPr>
        <p:txBody>
          <a:bodyPr wrap="square" rtlCol="0">
            <a:spAutoFit/>
          </a:bodyPr>
          <a:lstStyle/>
          <a:p>
            <a:r>
              <a:rPr lang="en-US" sz="1400" b="0" i="0" u="none" strike="noStrike" dirty="0">
                <a:solidFill>
                  <a:schemeClr val="accent1"/>
                </a:solidFill>
                <a:effectLst/>
                <a:latin typeface="Arial" panose="020B0604020202020204" pitchFamily="34" charset="0"/>
              </a:rPr>
              <a:t>Olmsted, Kristine L. Rae, et al. "Effect of stellate ganglion block treatment on posttraumatic stress disorder symptoms: a randomized clinical trial." </a:t>
            </a:r>
            <a:r>
              <a:rPr lang="en-US" sz="1400" b="0" i="1" u="none" strike="noStrike" dirty="0">
                <a:solidFill>
                  <a:schemeClr val="accent1"/>
                </a:solidFill>
                <a:effectLst/>
                <a:latin typeface="Arial" panose="020B0604020202020204" pitchFamily="34" charset="0"/>
              </a:rPr>
              <a:t>JAMA psychiatry</a:t>
            </a:r>
            <a:r>
              <a:rPr lang="en-US" sz="1400" b="0" i="0" u="none" strike="noStrike" dirty="0">
                <a:solidFill>
                  <a:schemeClr val="accent1"/>
                </a:solidFill>
                <a:effectLst/>
                <a:latin typeface="Arial" panose="020B0604020202020204" pitchFamily="34" charset="0"/>
              </a:rPr>
              <a:t> 77.2 (2020): 130-138</a:t>
            </a:r>
            <a:r>
              <a:rPr lang="en-US" b="0" i="0" u="none" strike="noStrike" dirty="0">
                <a:solidFill>
                  <a:srgbClr val="222222"/>
                </a:solidFill>
                <a:effectLst/>
                <a:latin typeface="Arial" panose="020B0604020202020204" pitchFamily="34" charset="0"/>
              </a:rPr>
              <a:t>.</a:t>
            </a:r>
            <a:endParaRPr lang="en-US" dirty="0"/>
          </a:p>
        </p:txBody>
      </p:sp>
      <p:sp>
        <p:nvSpPr>
          <p:cNvPr id="10" name="TextBox 9">
            <a:extLst>
              <a:ext uri="{FF2B5EF4-FFF2-40B4-BE49-F238E27FC236}">
                <a16:creationId xmlns:a16="http://schemas.microsoft.com/office/drawing/2014/main" id="{7D1CF9B7-8911-94EA-F9C0-7050F267C56E}"/>
              </a:ext>
            </a:extLst>
          </p:cNvPr>
          <p:cNvSpPr txBox="1"/>
          <p:nvPr/>
        </p:nvSpPr>
        <p:spPr>
          <a:xfrm>
            <a:off x="2286000" y="770453"/>
            <a:ext cx="3611694" cy="461665"/>
          </a:xfrm>
          <a:prstGeom prst="rect">
            <a:avLst/>
          </a:prstGeom>
          <a:noFill/>
        </p:spPr>
        <p:txBody>
          <a:bodyPr wrap="none" rtlCol="0">
            <a:spAutoFit/>
          </a:bodyPr>
          <a:lstStyle/>
          <a:p>
            <a:r>
              <a:rPr lang="en-US" sz="2400" b="0" i="1" u="none" strike="noStrike" dirty="0">
                <a:solidFill>
                  <a:schemeClr val="accent1"/>
                </a:solidFill>
                <a:effectLst/>
                <a:latin typeface="Arial" panose="020B0604020202020204" pitchFamily="34" charset="0"/>
              </a:rPr>
              <a:t>JAMA psychiatry</a:t>
            </a:r>
            <a:r>
              <a:rPr lang="en-US" sz="2400" b="0" i="0" u="none" strike="noStrike" dirty="0">
                <a:solidFill>
                  <a:schemeClr val="accent1"/>
                </a:solidFill>
                <a:effectLst/>
                <a:latin typeface="Arial" panose="020B0604020202020204" pitchFamily="34" charset="0"/>
              </a:rPr>
              <a:t>  (2020):</a:t>
            </a:r>
            <a:endParaRPr lang="en-US" dirty="0"/>
          </a:p>
        </p:txBody>
      </p:sp>
    </p:spTree>
    <p:extLst>
      <p:ext uri="{BB962C8B-B14F-4D97-AF65-F5344CB8AC3E}">
        <p14:creationId xmlns:p14="http://schemas.microsoft.com/office/powerpoint/2010/main" val="1338456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F819E1-9243-3CA0-8B18-A1B2A8FB4BEE}"/>
              </a:ext>
            </a:extLst>
          </p:cNvPr>
          <p:cNvSpPr>
            <a:spLocks noGrp="1"/>
          </p:cNvSpPr>
          <p:nvPr>
            <p:ph type="sldNum" sz="quarter" idx="12"/>
          </p:nvPr>
        </p:nvSpPr>
        <p:spPr/>
        <p:txBody>
          <a:bodyPr/>
          <a:lstStyle/>
          <a:p>
            <a:pPr>
              <a:defRPr/>
            </a:pPr>
            <a:fld id="{CC1A3EC8-2EFB-3146-B6A8-94381A6876B4}" type="slidenum">
              <a:rPr lang="en-US" altLang="en-US" smtClean="0"/>
              <a:pPr>
                <a:defRPr/>
              </a:pPr>
              <a:t>16</a:t>
            </a:fld>
            <a:endParaRPr lang="en-US" altLang="en-US"/>
          </a:p>
        </p:txBody>
      </p:sp>
      <p:sp>
        <p:nvSpPr>
          <p:cNvPr id="3" name="TextBox 2">
            <a:extLst>
              <a:ext uri="{FF2B5EF4-FFF2-40B4-BE49-F238E27FC236}">
                <a16:creationId xmlns:a16="http://schemas.microsoft.com/office/drawing/2014/main" id="{ED190B08-87A0-99FF-DB23-999B7A69B9D8}"/>
              </a:ext>
            </a:extLst>
          </p:cNvPr>
          <p:cNvSpPr txBox="1"/>
          <p:nvPr/>
        </p:nvSpPr>
        <p:spPr>
          <a:xfrm>
            <a:off x="838200" y="1447800"/>
            <a:ext cx="7315200" cy="461665"/>
          </a:xfrm>
          <a:prstGeom prst="rect">
            <a:avLst/>
          </a:prstGeom>
          <a:noFill/>
        </p:spPr>
        <p:txBody>
          <a:bodyPr wrap="square" rtlCol="0">
            <a:spAutoFit/>
          </a:bodyPr>
          <a:lstStyle/>
          <a:p>
            <a:r>
              <a:rPr lang="en-US" dirty="0"/>
              <a:t>Latest updates </a:t>
            </a:r>
          </a:p>
        </p:txBody>
      </p:sp>
    </p:spTree>
    <p:extLst>
      <p:ext uri="{BB962C8B-B14F-4D97-AF65-F5344CB8AC3E}">
        <p14:creationId xmlns:p14="http://schemas.microsoft.com/office/powerpoint/2010/main" val="379068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5A81E-7457-D17D-DD2D-2F8D0049ED45}"/>
              </a:ext>
            </a:extLst>
          </p:cNvPr>
          <p:cNvSpPr>
            <a:spLocks noGrp="1"/>
          </p:cNvSpPr>
          <p:nvPr>
            <p:ph type="sldNum" sz="quarter" idx="12"/>
          </p:nvPr>
        </p:nvSpPr>
        <p:spPr/>
        <p:txBody>
          <a:bodyPr/>
          <a:lstStyle/>
          <a:p>
            <a:pPr>
              <a:defRPr/>
            </a:pPr>
            <a:fld id="{CC1A3EC8-2EFB-3146-B6A8-94381A6876B4}" type="slidenum">
              <a:rPr lang="en-US" altLang="en-US" smtClean="0"/>
              <a:pPr>
                <a:defRPr/>
              </a:pPr>
              <a:t>17</a:t>
            </a:fld>
            <a:endParaRPr lang="en-US" altLang="en-US"/>
          </a:p>
        </p:txBody>
      </p:sp>
      <p:sp>
        <p:nvSpPr>
          <p:cNvPr id="3" name="TextBox 2">
            <a:extLst>
              <a:ext uri="{FF2B5EF4-FFF2-40B4-BE49-F238E27FC236}">
                <a16:creationId xmlns:a16="http://schemas.microsoft.com/office/drawing/2014/main" id="{28FF6101-677E-5DB8-3B7D-B972EE625E6D}"/>
              </a:ext>
            </a:extLst>
          </p:cNvPr>
          <p:cNvSpPr txBox="1"/>
          <p:nvPr/>
        </p:nvSpPr>
        <p:spPr>
          <a:xfrm>
            <a:off x="3352800" y="1066800"/>
            <a:ext cx="4191000" cy="461665"/>
          </a:xfrm>
          <a:prstGeom prst="rect">
            <a:avLst/>
          </a:prstGeom>
          <a:noFill/>
        </p:spPr>
        <p:txBody>
          <a:bodyPr wrap="square" rtlCol="0">
            <a:spAutoFit/>
          </a:bodyPr>
          <a:lstStyle/>
          <a:p>
            <a:r>
              <a:rPr lang="en-US" dirty="0">
                <a:solidFill>
                  <a:schemeClr val="tx2">
                    <a:lumMod val="75000"/>
                  </a:schemeClr>
                </a:solidFill>
                <a:latin typeface="+mn-lt"/>
              </a:rPr>
              <a:t>PTSD DOGS and </a:t>
            </a:r>
            <a:r>
              <a:rPr lang="en-US" dirty="0" err="1">
                <a:solidFill>
                  <a:schemeClr val="tx2">
                    <a:lumMod val="75000"/>
                  </a:schemeClr>
                </a:solidFill>
                <a:latin typeface="+mn-lt"/>
              </a:rPr>
              <a:t>vPTSD</a:t>
            </a:r>
            <a:endParaRPr lang="en-US" dirty="0">
              <a:solidFill>
                <a:schemeClr val="tx2">
                  <a:lumMod val="75000"/>
                </a:schemeClr>
              </a:solidFill>
              <a:latin typeface="+mn-lt"/>
            </a:endParaRPr>
          </a:p>
        </p:txBody>
      </p:sp>
      <p:pic>
        <p:nvPicPr>
          <p:cNvPr id="4" name="Picture 3">
            <a:extLst>
              <a:ext uri="{FF2B5EF4-FFF2-40B4-BE49-F238E27FC236}">
                <a16:creationId xmlns:a16="http://schemas.microsoft.com/office/drawing/2014/main" id="{D2E94478-6B66-73FA-3916-48EE8F7852F8}"/>
              </a:ext>
            </a:extLst>
          </p:cNvPr>
          <p:cNvPicPr>
            <a:picLocks noChangeAspect="1"/>
          </p:cNvPicPr>
          <p:nvPr/>
        </p:nvPicPr>
        <p:blipFill rotWithShape="1">
          <a:blip r:embed="rId2">
            <a:extLst>
              <a:ext uri="{28A0092B-C50C-407E-A947-70E740481C1C}">
                <a14:useLocalDpi xmlns:a14="http://schemas.microsoft.com/office/drawing/2010/main" val="0"/>
              </a:ext>
            </a:extLst>
          </a:blip>
          <a:srcRect t="19969" b="12594"/>
          <a:stretch/>
        </p:blipFill>
        <p:spPr bwMode="auto">
          <a:xfrm>
            <a:off x="416859" y="2770188"/>
            <a:ext cx="3840480" cy="3890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8727040E-3A4A-C64C-BB63-EABF5F19E00C}"/>
              </a:ext>
            </a:extLst>
          </p:cNvPr>
          <p:cNvPicPr>
            <a:picLocks noChangeAspect="1"/>
          </p:cNvPicPr>
          <p:nvPr/>
        </p:nvPicPr>
        <p:blipFill>
          <a:blip r:embed="rId3"/>
          <a:stretch>
            <a:fillRect/>
          </a:stretch>
        </p:blipFill>
        <p:spPr>
          <a:xfrm>
            <a:off x="4388663" y="2770188"/>
            <a:ext cx="4151703" cy="3458836"/>
          </a:xfrm>
          <a:prstGeom prst="rect">
            <a:avLst/>
          </a:prstGeom>
        </p:spPr>
      </p:pic>
    </p:spTree>
    <p:extLst>
      <p:ext uri="{BB962C8B-B14F-4D97-AF65-F5344CB8AC3E}">
        <p14:creationId xmlns:p14="http://schemas.microsoft.com/office/powerpoint/2010/main" val="402908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A22572-9D8B-8DBB-7D92-F0CEE7F827B1}"/>
              </a:ext>
            </a:extLst>
          </p:cNvPr>
          <p:cNvSpPr>
            <a:spLocks noGrp="1"/>
          </p:cNvSpPr>
          <p:nvPr>
            <p:ph type="sldNum" sz="quarter" idx="12"/>
          </p:nvPr>
        </p:nvSpPr>
        <p:spPr/>
        <p:txBody>
          <a:bodyPr/>
          <a:lstStyle/>
          <a:p>
            <a:pPr>
              <a:defRPr/>
            </a:pPr>
            <a:fld id="{CC1A3EC8-2EFB-3146-B6A8-94381A6876B4}" type="slidenum">
              <a:rPr lang="en-US" altLang="en-US" smtClean="0"/>
              <a:pPr>
                <a:defRPr/>
              </a:pPr>
              <a:t>18</a:t>
            </a:fld>
            <a:endParaRPr lang="en-US" altLang="en-US"/>
          </a:p>
        </p:txBody>
      </p:sp>
      <p:sp>
        <p:nvSpPr>
          <p:cNvPr id="3" name="TextBox 2">
            <a:extLst>
              <a:ext uri="{FF2B5EF4-FFF2-40B4-BE49-F238E27FC236}">
                <a16:creationId xmlns:a16="http://schemas.microsoft.com/office/drawing/2014/main" id="{DD136BB1-C307-1658-4101-D3592A9CBA74}"/>
              </a:ext>
            </a:extLst>
          </p:cNvPr>
          <p:cNvSpPr txBox="1"/>
          <p:nvPr/>
        </p:nvSpPr>
        <p:spPr>
          <a:xfrm>
            <a:off x="2895600" y="1295400"/>
            <a:ext cx="4049507" cy="461665"/>
          </a:xfrm>
          <a:prstGeom prst="rect">
            <a:avLst/>
          </a:prstGeom>
          <a:noFill/>
        </p:spPr>
        <p:txBody>
          <a:bodyPr wrap="none" rtlCol="0">
            <a:spAutoFit/>
          </a:bodyPr>
          <a:lstStyle/>
          <a:p>
            <a:r>
              <a:rPr lang="en-US" dirty="0">
                <a:solidFill>
                  <a:schemeClr val="accent1"/>
                </a:solidFill>
                <a:latin typeface="+mj-lt"/>
              </a:rPr>
              <a:t>NYU Study 2022,recruiting  </a:t>
            </a:r>
          </a:p>
        </p:txBody>
      </p:sp>
      <p:sp>
        <p:nvSpPr>
          <p:cNvPr id="4" name="TextBox 3">
            <a:extLst>
              <a:ext uri="{FF2B5EF4-FFF2-40B4-BE49-F238E27FC236}">
                <a16:creationId xmlns:a16="http://schemas.microsoft.com/office/drawing/2014/main" id="{B82E7A85-130C-EB4B-DD3E-9235D5A5C669}"/>
              </a:ext>
            </a:extLst>
          </p:cNvPr>
          <p:cNvSpPr txBox="1"/>
          <p:nvPr/>
        </p:nvSpPr>
        <p:spPr>
          <a:xfrm>
            <a:off x="1066800" y="2514600"/>
            <a:ext cx="7467600" cy="3262432"/>
          </a:xfrm>
          <a:prstGeom prst="rect">
            <a:avLst/>
          </a:prstGeom>
          <a:noFill/>
        </p:spPr>
        <p:txBody>
          <a:bodyPr wrap="square" rtlCol="0">
            <a:spAutoFit/>
          </a:bodyPr>
          <a:lstStyle/>
          <a:p>
            <a:pPr algn="l"/>
            <a:r>
              <a:rPr lang="en-US" sz="1400" b="0" i="0" u="none" strike="noStrike" dirty="0">
                <a:solidFill>
                  <a:schemeClr val="accent1"/>
                </a:solidFill>
                <a:effectLst/>
                <a:latin typeface="+mj-lt"/>
              </a:rPr>
              <a:t>Brief Summary:</a:t>
            </a:r>
          </a:p>
          <a:p>
            <a:pPr algn="l"/>
            <a:r>
              <a:rPr lang="en-US" sz="1400" b="0" i="0" u="none" strike="noStrike" dirty="0">
                <a:solidFill>
                  <a:schemeClr val="accent1"/>
                </a:solidFill>
                <a:effectLst/>
                <a:latin typeface="+mj-lt"/>
              </a:rPr>
              <a:t>This study will enroll patients meeting Diagnostic and Statistical Manual of Mental Disorders, Fifth Edition (DSM-5) criteria for post-traumatic stress disorder (PTSD). Following an initial screening visit, clinical assessment, and enrollment, subjects will be randomized into treatment and placebo arms. Both cohorts will undergo a pre-intervention functional magnetic resonance imaging (fMRI) of their brain. Treatment subjects will receive unilateral two-level stellate ganglion block via ultrasound-guided injection of anesthetic (bupivacaine) into the cervical sympathetic tissue; placebo subjects will receive an identical volume of saline via the same procedures.</a:t>
            </a:r>
          </a:p>
          <a:p>
            <a:pPr algn="l"/>
            <a:r>
              <a:rPr lang="en-US" sz="1400" b="0" i="0" u="none" strike="noStrike" dirty="0">
                <a:solidFill>
                  <a:schemeClr val="accent1"/>
                </a:solidFill>
                <a:effectLst/>
                <a:latin typeface="+mj-lt"/>
              </a:rPr>
              <a:t>At approximately 4 weeks post-procedure, both cohorts will then undergo a post-intervention clinical assessment. Finally, both cohorts will undergo a post-intervention fMRI of their brain.</a:t>
            </a:r>
          </a:p>
          <a:p>
            <a:pPr algn="l"/>
            <a:endParaRPr lang="en-US" sz="1400" b="0" i="0" u="none" strike="noStrike" dirty="0">
              <a:solidFill>
                <a:schemeClr val="accent1"/>
              </a:solidFill>
              <a:effectLst/>
              <a:latin typeface="+mj-lt"/>
            </a:endParaRPr>
          </a:p>
          <a:p>
            <a:endParaRPr lang="en-US" dirty="0"/>
          </a:p>
        </p:txBody>
      </p:sp>
      <p:graphicFrame>
        <p:nvGraphicFramePr>
          <p:cNvPr id="5" name="Table 4">
            <a:extLst>
              <a:ext uri="{FF2B5EF4-FFF2-40B4-BE49-F238E27FC236}">
                <a16:creationId xmlns:a16="http://schemas.microsoft.com/office/drawing/2014/main" id="{1B54DC09-B71C-1E92-23F8-70DBB54A99F2}"/>
              </a:ext>
            </a:extLst>
          </p:cNvPr>
          <p:cNvGraphicFramePr>
            <a:graphicFrameLocks noGrp="1"/>
          </p:cNvGraphicFramePr>
          <p:nvPr>
            <p:extLst>
              <p:ext uri="{D42A27DB-BD31-4B8C-83A1-F6EECF244321}">
                <p14:modId xmlns:p14="http://schemas.microsoft.com/office/powerpoint/2010/main" val="3497031510"/>
              </p:ext>
            </p:extLst>
          </p:nvPr>
        </p:nvGraphicFramePr>
        <p:xfrm>
          <a:off x="1066800" y="5196840"/>
          <a:ext cx="4935141" cy="365760"/>
        </p:xfrm>
        <a:graphic>
          <a:graphicData uri="http://schemas.openxmlformats.org/drawingml/2006/table">
            <a:tbl>
              <a:tblPr/>
              <a:tblGrid>
                <a:gridCol w="4935141">
                  <a:extLst>
                    <a:ext uri="{9D8B030D-6E8A-4147-A177-3AD203B41FA5}">
                      <a16:colId xmlns:a16="http://schemas.microsoft.com/office/drawing/2014/main" val="1918729126"/>
                    </a:ext>
                  </a:extLst>
                </a:gridCol>
              </a:tblGrid>
              <a:tr h="0">
                <a:tc>
                  <a:txBody>
                    <a:bodyPr/>
                    <a:lstStyle/>
                    <a:p>
                      <a:r>
                        <a:rPr lang="en-US" dirty="0" err="1">
                          <a:effectLst/>
                          <a:latin typeface="Source Sans Pro" panose="020B0503030403020204" pitchFamily="34" charset="77"/>
                        </a:rPr>
                        <a:t>ClinicalTrials.gov</a:t>
                      </a:r>
                      <a:r>
                        <a:rPr lang="en-US" dirty="0">
                          <a:effectLst/>
                          <a:latin typeface="Source Sans Pro" panose="020B0503030403020204" pitchFamily="34" charset="77"/>
                        </a:rPr>
                        <a:t> Identifier: NCT05391971</a:t>
                      </a:r>
                    </a:p>
                  </a:txBody>
                  <a:tcPr anchor="ctr">
                    <a:lnL>
                      <a:noFill/>
                    </a:lnL>
                    <a:lnR>
                      <a:noFill/>
                    </a:lnR>
                    <a:lnT>
                      <a:noFill/>
                    </a:lnT>
                    <a:lnB>
                      <a:noFill/>
                    </a:lnB>
                  </a:tcPr>
                </a:tc>
                <a:extLst>
                  <a:ext uri="{0D108BD9-81ED-4DB2-BD59-A6C34878D82A}">
                    <a16:rowId xmlns:a16="http://schemas.microsoft.com/office/drawing/2014/main" val="525544857"/>
                  </a:ext>
                </a:extLst>
              </a:tr>
            </a:tbl>
          </a:graphicData>
        </a:graphic>
      </p:graphicFrame>
    </p:spTree>
    <p:extLst>
      <p:ext uri="{BB962C8B-B14F-4D97-AF65-F5344CB8AC3E}">
        <p14:creationId xmlns:p14="http://schemas.microsoft.com/office/powerpoint/2010/main" val="188421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719100-A3ED-0E3C-8879-004591FFD8BE}"/>
              </a:ext>
            </a:extLst>
          </p:cNvPr>
          <p:cNvSpPr>
            <a:spLocks noGrp="1"/>
          </p:cNvSpPr>
          <p:nvPr>
            <p:ph type="sldNum" sz="quarter" idx="12"/>
          </p:nvPr>
        </p:nvSpPr>
        <p:spPr/>
        <p:txBody>
          <a:bodyPr/>
          <a:lstStyle/>
          <a:p>
            <a:pPr>
              <a:defRPr/>
            </a:pPr>
            <a:fld id="{CC1A3EC8-2EFB-3146-B6A8-94381A6876B4}" type="slidenum">
              <a:rPr lang="en-US" altLang="en-US" smtClean="0"/>
              <a:pPr>
                <a:defRPr/>
              </a:pPr>
              <a:t>19</a:t>
            </a:fld>
            <a:endParaRPr lang="en-US" altLang="en-US"/>
          </a:p>
        </p:txBody>
      </p:sp>
      <p:pic>
        <p:nvPicPr>
          <p:cNvPr id="3" name="Picture 2">
            <a:extLst>
              <a:ext uri="{FF2B5EF4-FFF2-40B4-BE49-F238E27FC236}">
                <a16:creationId xmlns:a16="http://schemas.microsoft.com/office/drawing/2014/main" id="{EEBB8FA2-DB6C-9118-D41F-35295E9E47E4}"/>
              </a:ext>
            </a:extLst>
          </p:cNvPr>
          <p:cNvPicPr>
            <a:picLocks noChangeAspect="1"/>
          </p:cNvPicPr>
          <p:nvPr/>
        </p:nvPicPr>
        <p:blipFill>
          <a:blip r:embed="rId2"/>
          <a:stretch>
            <a:fillRect/>
          </a:stretch>
        </p:blipFill>
        <p:spPr>
          <a:xfrm>
            <a:off x="685800" y="2463702"/>
            <a:ext cx="7772400" cy="1930596"/>
          </a:xfrm>
          <a:prstGeom prst="rect">
            <a:avLst/>
          </a:prstGeom>
        </p:spPr>
      </p:pic>
      <p:sp>
        <p:nvSpPr>
          <p:cNvPr id="5" name="TextBox 4">
            <a:extLst>
              <a:ext uri="{FF2B5EF4-FFF2-40B4-BE49-F238E27FC236}">
                <a16:creationId xmlns:a16="http://schemas.microsoft.com/office/drawing/2014/main" id="{09F8790A-A636-031B-DA55-FDE61671A0F4}"/>
              </a:ext>
            </a:extLst>
          </p:cNvPr>
          <p:cNvSpPr txBox="1"/>
          <p:nvPr/>
        </p:nvSpPr>
        <p:spPr>
          <a:xfrm>
            <a:off x="609600" y="4495800"/>
            <a:ext cx="4572000" cy="338554"/>
          </a:xfrm>
          <a:prstGeom prst="rect">
            <a:avLst/>
          </a:prstGeom>
          <a:noFill/>
        </p:spPr>
        <p:txBody>
          <a:bodyPr wrap="square">
            <a:spAutoFit/>
          </a:bodyPr>
          <a:lstStyle/>
          <a:p>
            <a:r>
              <a:rPr lang="en-US" sz="1600" dirty="0">
                <a:effectLst/>
                <a:latin typeface="Helvetica" pitchFamily="2" charset="0"/>
              </a:rPr>
              <a:t>DOI: 10.7759/cureus.38888</a:t>
            </a:r>
          </a:p>
        </p:txBody>
      </p:sp>
    </p:spTree>
    <p:extLst>
      <p:ext uri="{BB962C8B-B14F-4D97-AF65-F5344CB8AC3E}">
        <p14:creationId xmlns:p14="http://schemas.microsoft.com/office/powerpoint/2010/main" val="82844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B079F2-C854-28BB-93FB-6F9839B45413}"/>
              </a:ext>
            </a:extLst>
          </p:cNvPr>
          <p:cNvSpPr>
            <a:spLocks noGrp="1"/>
          </p:cNvSpPr>
          <p:nvPr>
            <p:ph sz="half" idx="1"/>
          </p:nvPr>
        </p:nvSpPr>
        <p:spPr>
          <a:xfrm>
            <a:off x="396875" y="1630363"/>
            <a:ext cx="4038600" cy="4400550"/>
          </a:xfrm>
        </p:spPr>
        <p:txBody>
          <a:bodyPr>
            <a:normAutofit fontScale="92500" lnSpcReduction="10000"/>
          </a:bodyPr>
          <a:lstStyle/>
          <a:p>
            <a:pPr eaLnBrk="1" hangingPunct="1">
              <a:buClr>
                <a:schemeClr val="bg2">
                  <a:lumMod val="75000"/>
                </a:schemeClr>
              </a:buClr>
              <a:buSzPct val="50000"/>
              <a:buFont typeface="Wingdings" charset="2"/>
              <a:buChar char="u"/>
              <a:defRPr/>
            </a:pPr>
            <a:r>
              <a:rPr lang="en-US" sz="2200" dirty="0">
                <a:solidFill>
                  <a:schemeClr val="accent1"/>
                </a:solidFill>
              </a:rPr>
              <a:t>SGB, a well-established pain management procedure, is the first promising biologic treatment that is emerging in the literature for PTSD.</a:t>
            </a:r>
            <a:endParaRPr lang="en-US" sz="2200" baseline="30000" dirty="0">
              <a:solidFill>
                <a:schemeClr val="accent1"/>
              </a:solidFill>
            </a:endParaRPr>
          </a:p>
          <a:p>
            <a:pPr lvl="1" eaLnBrk="1" hangingPunct="1">
              <a:buClr>
                <a:schemeClr val="bg2">
                  <a:lumMod val="75000"/>
                </a:schemeClr>
              </a:buClr>
              <a:buSzPct val="50000"/>
              <a:buFont typeface="Wingdings" charset="2"/>
              <a:buChar char="u"/>
              <a:defRPr/>
            </a:pPr>
            <a:r>
              <a:rPr lang="en-US" sz="2200" dirty="0">
                <a:solidFill>
                  <a:schemeClr val="accent1"/>
                </a:solidFill>
              </a:rPr>
              <a:t>A 5 to 10-minute procedure that involves injecting a local anesthetic at the right-sided C6/C7 cervical vertebrae </a:t>
            </a:r>
          </a:p>
          <a:p>
            <a:pPr eaLnBrk="1" hangingPunct="1">
              <a:buClr>
                <a:schemeClr val="bg2">
                  <a:lumMod val="75000"/>
                </a:schemeClr>
              </a:buClr>
              <a:buSzPct val="50000"/>
              <a:buFont typeface="Wingdings" charset="2"/>
              <a:buChar char="u"/>
              <a:defRPr/>
            </a:pPr>
            <a:r>
              <a:rPr lang="en-US" sz="2200" dirty="0">
                <a:solidFill>
                  <a:schemeClr val="accent1"/>
                </a:solidFill>
              </a:rPr>
              <a:t>Since 2008, numerous reports have documented SGBs rapid effects on reducing PTSD severity among veterans, active duty service members and civilian populations.</a:t>
            </a:r>
            <a:r>
              <a:rPr lang="en-US" sz="2200" baseline="30000" dirty="0">
                <a:solidFill>
                  <a:schemeClr val="accent1"/>
                </a:solidFill>
              </a:rPr>
              <a:t>31-34</a:t>
            </a:r>
          </a:p>
        </p:txBody>
      </p:sp>
      <p:pic>
        <p:nvPicPr>
          <p:cNvPr id="51202" name="Picture 4">
            <a:extLst>
              <a:ext uri="{FF2B5EF4-FFF2-40B4-BE49-F238E27FC236}">
                <a16:creationId xmlns:a16="http://schemas.microsoft.com/office/drawing/2014/main" id="{3167FA1E-C14F-1EA3-85F9-C33E3F04E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8688" y="2066925"/>
            <a:ext cx="40227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5">
            <a:extLst>
              <a:ext uri="{FF2B5EF4-FFF2-40B4-BE49-F238E27FC236}">
                <a16:creationId xmlns:a16="http://schemas.microsoft.com/office/drawing/2014/main" id="{2837C7A5-779D-FA63-3248-EAFEAACCB09E}"/>
              </a:ext>
            </a:extLst>
          </p:cNvPr>
          <p:cNvSpPr txBox="1">
            <a:spLocks noChangeArrowheads="1"/>
          </p:cNvSpPr>
          <p:nvPr/>
        </p:nvSpPr>
        <p:spPr bwMode="auto">
          <a:xfrm>
            <a:off x="4738688" y="4794250"/>
            <a:ext cx="40227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000">
                <a:solidFill>
                  <a:srgbClr val="5F513E"/>
                </a:solidFill>
              </a:rPr>
              <a:t>Source: Hickey AH, Navaie M, Stedje-Larsen ET, Lipov EG, McLay RN. Stellate Ganglion Block for the Treatment of Posttraumatic Stress Disorder. Psychiatric Annals 2013; 43(2):87-92. </a:t>
            </a:r>
          </a:p>
        </p:txBody>
      </p:sp>
      <p:sp>
        <p:nvSpPr>
          <p:cNvPr id="8" name="Title 3">
            <a:extLst>
              <a:ext uri="{FF2B5EF4-FFF2-40B4-BE49-F238E27FC236}">
                <a16:creationId xmlns:a16="http://schemas.microsoft.com/office/drawing/2014/main" id="{E5A666DB-7665-9F5B-5C46-857653F15F4E}"/>
              </a:ext>
            </a:extLst>
          </p:cNvPr>
          <p:cNvSpPr>
            <a:spLocks noGrp="1"/>
          </p:cNvSpPr>
          <p:nvPr>
            <p:ph type="title"/>
          </p:nvPr>
        </p:nvSpPr>
        <p:spPr>
          <a:xfrm>
            <a:off x="457200" y="304800"/>
            <a:ext cx="8229600" cy="990600"/>
          </a:xfrm>
        </p:spPr>
        <p:txBody>
          <a:bodyPr/>
          <a:lstStyle/>
          <a:p>
            <a:pPr algn="ctr" eaLnBrk="1" fontAlgn="auto" hangingPunct="1">
              <a:spcAft>
                <a:spcPts val="0"/>
              </a:spcAft>
              <a:defRPr/>
            </a:pPr>
            <a:r>
              <a:rPr lang="en-US" sz="3200" b="1" dirty="0">
                <a:ea typeface="MS PGothic" pitchFamily="34" charset="-128"/>
                <a:cs typeface="+mj-cs"/>
              </a:rPr>
              <a:t>Stellate Ganglion Block (SGB) for PTSD</a:t>
            </a:r>
          </a:p>
        </p:txBody>
      </p:sp>
      <p:sp>
        <p:nvSpPr>
          <p:cNvPr id="51205" name="Slide Number Placeholder 4">
            <a:extLst>
              <a:ext uri="{FF2B5EF4-FFF2-40B4-BE49-F238E27FC236}">
                <a16:creationId xmlns:a16="http://schemas.microsoft.com/office/drawing/2014/main" id="{CC185699-CF65-5B4D-9B06-55679BF6670F}"/>
              </a:ext>
            </a:extLst>
          </p:cNvPr>
          <p:cNvSpPr txBox="1">
            <a:spLocks/>
          </p:cNvSpPr>
          <p:nvPr/>
        </p:nvSpPr>
        <p:spPr bwMode="auto">
          <a:xfrm>
            <a:off x="4191000" y="6300788"/>
            <a:ext cx="3810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200">
                <a:solidFill>
                  <a:srgbClr val="073779"/>
                </a:solidFill>
              </a:rPr>
              <a:t>3</a:t>
            </a:r>
          </a:p>
        </p:txBody>
      </p:sp>
      <p:sp>
        <p:nvSpPr>
          <p:cNvPr id="5" name="TextBox 4">
            <a:extLst>
              <a:ext uri="{FF2B5EF4-FFF2-40B4-BE49-F238E27FC236}">
                <a16:creationId xmlns:a16="http://schemas.microsoft.com/office/drawing/2014/main" id="{FC2AF6AB-08C8-CD7C-4AE0-97D99D7618DA}"/>
              </a:ext>
            </a:extLst>
          </p:cNvPr>
          <p:cNvSpPr txBox="1"/>
          <p:nvPr/>
        </p:nvSpPr>
        <p:spPr>
          <a:xfrm>
            <a:off x="5029200" y="1295400"/>
            <a:ext cx="3124200" cy="457200"/>
          </a:xfrm>
          <a:prstGeom prst="rect">
            <a:avLst/>
          </a:prstGeom>
          <a:noFill/>
        </p:spPr>
        <p:txBody>
          <a:bodyPr wrap="square" rtlCol="0">
            <a:spAutoFit/>
          </a:bodyPr>
          <a:lstStyle/>
          <a:p>
            <a:r>
              <a:rPr lang="en-US" dirty="0">
                <a:solidFill>
                  <a:schemeClr val="accent1"/>
                </a:solidFill>
                <a:latin typeface="+mn-lt"/>
              </a:rPr>
              <a:t>Status as of 2014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280D01-07A8-7031-B4B7-FF917F75885A}"/>
              </a:ext>
            </a:extLst>
          </p:cNvPr>
          <p:cNvSpPr>
            <a:spLocks noGrp="1"/>
          </p:cNvSpPr>
          <p:nvPr>
            <p:ph type="sldNum" sz="quarter" idx="12"/>
          </p:nvPr>
        </p:nvSpPr>
        <p:spPr/>
        <p:txBody>
          <a:bodyPr/>
          <a:lstStyle/>
          <a:p>
            <a:pPr>
              <a:defRPr/>
            </a:pPr>
            <a:fld id="{CC1A3EC8-2EFB-3146-B6A8-94381A6876B4}" type="slidenum">
              <a:rPr lang="en-US" altLang="en-US" smtClean="0"/>
              <a:pPr>
                <a:defRPr/>
              </a:pPr>
              <a:t>20</a:t>
            </a:fld>
            <a:endParaRPr lang="en-US" altLang="en-US"/>
          </a:p>
        </p:txBody>
      </p:sp>
      <p:pic>
        <p:nvPicPr>
          <p:cNvPr id="3" name="Picture 2">
            <a:extLst>
              <a:ext uri="{FF2B5EF4-FFF2-40B4-BE49-F238E27FC236}">
                <a16:creationId xmlns:a16="http://schemas.microsoft.com/office/drawing/2014/main" id="{74226152-1646-BA3F-654A-F883EF5EE257}"/>
              </a:ext>
            </a:extLst>
          </p:cNvPr>
          <p:cNvPicPr>
            <a:picLocks noChangeAspect="1"/>
          </p:cNvPicPr>
          <p:nvPr/>
        </p:nvPicPr>
        <p:blipFill>
          <a:blip r:embed="rId2"/>
          <a:stretch>
            <a:fillRect/>
          </a:stretch>
        </p:blipFill>
        <p:spPr>
          <a:xfrm>
            <a:off x="1219200" y="496383"/>
            <a:ext cx="6705600" cy="5865234"/>
          </a:xfrm>
          <a:prstGeom prst="rect">
            <a:avLst/>
          </a:prstGeom>
        </p:spPr>
      </p:pic>
    </p:spTree>
    <p:extLst>
      <p:ext uri="{BB962C8B-B14F-4D97-AF65-F5344CB8AC3E}">
        <p14:creationId xmlns:p14="http://schemas.microsoft.com/office/powerpoint/2010/main" val="2730236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077934-4A21-43F9-4164-06AA1D338EBD}"/>
              </a:ext>
            </a:extLst>
          </p:cNvPr>
          <p:cNvSpPr>
            <a:spLocks noGrp="1"/>
          </p:cNvSpPr>
          <p:nvPr>
            <p:ph type="sldNum" sz="quarter" idx="12"/>
          </p:nvPr>
        </p:nvSpPr>
        <p:spPr/>
        <p:txBody>
          <a:bodyPr/>
          <a:lstStyle/>
          <a:p>
            <a:pPr>
              <a:defRPr/>
            </a:pPr>
            <a:fld id="{CC1A3EC8-2EFB-3146-B6A8-94381A6876B4}" type="slidenum">
              <a:rPr lang="en-US" altLang="en-US" smtClean="0"/>
              <a:pPr>
                <a:defRPr/>
              </a:pPr>
              <a:t>21</a:t>
            </a:fld>
            <a:endParaRPr lang="en-US" altLang="en-US"/>
          </a:p>
        </p:txBody>
      </p:sp>
      <p:pic>
        <p:nvPicPr>
          <p:cNvPr id="3" name="Picture 2">
            <a:extLst>
              <a:ext uri="{FF2B5EF4-FFF2-40B4-BE49-F238E27FC236}">
                <a16:creationId xmlns:a16="http://schemas.microsoft.com/office/drawing/2014/main" id="{80E02201-88B8-C1AD-FB81-7272951B59E5}"/>
              </a:ext>
            </a:extLst>
          </p:cNvPr>
          <p:cNvPicPr>
            <a:picLocks noChangeAspect="1"/>
          </p:cNvPicPr>
          <p:nvPr/>
        </p:nvPicPr>
        <p:blipFill>
          <a:blip r:embed="rId2"/>
          <a:stretch>
            <a:fillRect/>
          </a:stretch>
        </p:blipFill>
        <p:spPr>
          <a:xfrm>
            <a:off x="685800" y="926213"/>
            <a:ext cx="7772400" cy="5005574"/>
          </a:xfrm>
          <a:prstGeom prst="rect">
            <a:avLst/>
          </a:prstGeom>
        </p:spPr>
      </p:pic>
    </p:spTree>
    <p:extLst>
      <p:ext uri="{BB962C8B-B14F-4D97-AF65-F5344CB8AC3E}">
        <p14:creationId xmlns:p14="http://schemas.microsoft.com/office/powerpoint/2010/main" val="396997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48FDC-ECFC-703A-1F33-0449992FEAB9}"/>
              </a:ext>
            </a:extLst>
          </p:cNvPr>
          <p:cNvSpPr>
            <a:spLocks noGrp="1"/>
          </p:cNvSpPr>
          <p:nvPr>
            <p:ph type="sldNum" sz="quarter" idx="12"/>
          </p:nvPr>
        </p:nvSpPr>
        <p:spPr/>
        <p:txBody>
          <a:bodyPr/>
          <a:lstStyle/>
          <a:p>
            <a:pPr>
              <a:defRPr/>
            </a:pPr>
            <a:fld id="{CC1A3EC8-2EFB-3146-B6A8-94381A6876B4}" type="slidenum">
              <a:rPr lang="en-US" altLang="en-US" smtClean="0"/>
              <a:pPr>
                <a:defRPr/>
              </a:pPr>
              <a:t>22</a:t>
            </a:fld>
            <a:endParaRPr lang="en-US" altLang="en-US"/>
          </a:p>
        </p:txBody>
      </p:sp>
      <p:sp>
        <p:nvSpPr>
          <p:cNvPr id="4" name="TextBox 3">
            <a:extLst>
              <a:ext uri="{FF2B5EF4-FFF2-40B4-BE49-F238E27FC236}">
                <a16:creationId xmlns:a16="http://schemas.microsoft.com/office/drawing/2014/main" id="{9CEE819D-F7B3-10CB-3D03-6F558716AD12}"/>
              </a:ext>
            </a:extLst>
          </p:cNvPr>
          <p:cNvSpPr txBox="1"/>
          <p:nvPr/>
        </p:nvSpPr>
        <p:spPr>
          <a:xfrm>
            <a:off x="1066800" y="3200400"/>
            <a:ext cx="7086600" cy="2985433"/>
          </a:xfrm>
          <a:prstGeom prst="rect">
            <a:avLst/>
          </a:prstGeom>
          <a:noFill/>
        </p:spPr>
        <p:txBody>
          <a:bodyPr wrap="square">
            <a:spAutoFit/>
          </a:bodyPr>
          <a:lstStyle/>
          <a:p>
            <a:r>
              <a:rPr lang="en-US" sz="2000" dirty="0">
                <a:effectLst/>
                <a:latin typeface="CharisSIL"/>
              </a:rPr>
              <a:t>KI combined with CSB showed immediate and prolonged benefits 394 days later regarding the symptoms of PTSD, anxiety, depression, suicidal ideation, and cognitive deterioration (patient report). KI combined with CSB can markedly reduce symptoms of PTSD, psychiatric comorbidities, and cognitive dysfunction.</a:t>
            </a:r>
          </a:p>
          <a:p>
            <a:endParaRPr lang="en-US" sz="1600" dirty="0">
              <a:latin typeface="CharisSIL"/>
            </a:endParaRPr>
          </a:p>
          <a:p>
            <a:endParaRPr lang="en-US" sz="1600" dirty="0">
              <a:effectLst/>
              <a:latin typeface="CharisSIL"/>
            </a:endParaRPr>
          </a:p>
          <a:p>
            <a:endParaRPr lang="en-US" sz="1600" dirty="0">
              <a:effectLst/>
              <a:latin typeface="CharisSIL"/>
            </a:endParaRPr>
          </a:p>
          <a:p>
            <a:r>
              <a:rPr lang="en-US" sz="1200" b="0" i="0" u="none" strike="noStrike" dirty="0">
                <a:solidFill>
                  <a:srgbClr val="222222"/>
                </a:solidFill>
                <a:effectLst/>
                <a:latin typeface="Arial" panose="020B0604020202020204" pitchFamily="34" charset="0"/>
              </a:rPr>
              <a:t>Lipov, Eugene, et al. "Efficacy of combined subanesthetic ketamine infusion and cervical sympathetic blockade as a symptomatic treatment of PTSD/TBI in a special forces patient with a 1-year follow-up: A case report." </a:t>
            </a:r>
            <a:r>
              <a:rPr lang="en-US" sz="1200" b="0" i="1" u="none" strike="noStrike" dirty="0" err="1">
                <a:solidFill>
                  <a:srgbClr val="222222"/>
                </a:solidFill>
                <a:effectLst/>
                <a:latin typeface="Arial" panose="020B0604020202020204" pitchFamily="34" charset="0"/>
              </a:rPr>
              <a:t>Heliyon</a:t>
            </a:r>
            <a:r>
              <a:rPr lang="en-US" sz="1200" b="0" i="0" u="none" strike="noStrike" dirty="0">
                <a:solidFill>
                  <a:srgbClr val="222222"/>
                </a:solidFill>
                <a:effectLst/>
                <a:latin typeface="Arial" panose="020B0604020202020204" pitchFamily="34" charset="0"/>
              </a:rPr>
              <a:t> 9.4 (2023).</a:t>
            </a:r>
            <a:r>
              <a:rPr lang="en-US" sz="1600" dirty="0">
                <a:effectLst/>
                <a:latin typeface="CharisSIL"/>
              </a:rPr>
              <a:t> </a:t>
            </a:r>
            <a:endParaRPr lang="en-US" sz="1600" dirty="0"/>
          </a:p>
        </p:txBody>
      </p:sp>
      <p:sp>
        <p:nvSpPr>
          <p:cNvPr id="6" name="TextBox 5">
            <a:extLst>
              <a:ext uri="{FF2B5EF4-FFF2-40B4-BE49-F238E27FC236}">
                <a16:creationId xmlns:a16="http://schemas.microsoft.com/office/drawing/2014/main" id="{8D528053-42EA-1BE0-C256-8E56E526208B}"/>
              </a:ext>
            </a:extLst>
          </p:cNvPr>
          <p:cNvSpPr txBox="1"/>
          <p:nvPr/>
        </p:nvSpPr>
        <p:spPr>
          <a:xfrm>
            <a:off x="228600" y="685800"/>
            <a:ext cx="8686800" cy="1200329"/>
          </a:xfrm>
          <a:prstGeom prst="rect">
            <a:avLst/>
          </a:prstGeom>
          <a:noFill/>
        </p:spPr>
        <p:txBody>
          <a:bodyPr wrap="square">
            <a:spAutoFit/>
          </a:bodyPr>
          <a:lstStyle/>
          <a:p>
            <a:r>
              <a:rPr lang="en-US" sz="2400" dirty="0">
                <a:effectLst/>
                <a:latin typeface="CharisSIL"/>
              </a:rPr>
              <a:t>Efficacy of combined subanesthetic ketamine infusion and cervical sympathetic blockade as a symptomatic treatment of PTSD/TBI in a special forces patient with a 1-year follow-up: A case report </a:t>
            </a:r>
            <a:endParaRPr lang="en-US" dirty="0"/>
          </a:p>
        </p:txBody>
      </p:sp>
    </p:spTree>
    <p:extLst>
      <p:ext uri="{BB962C8B-B14F-4D97-AF65-F5344CB8AC3E}">
        <p14:creationId xmlns:p14="http://schemas.microsoft.com/office/powerpoint/2010/main" val="4290354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22C4FB-8597-F06D-F48C-23B50EAF25A3}"/>
              </a:ext>
            </a:extLst>
          </p:cNvPr>
          <p:cNvSpPr>
            <a:spLocks noGrp="1"/>
          </p:cNvSpPr>
          <p:nvPr>
            <p:ph type="sldNum" sz="quarter" idx="12"/>
          </p:nvPr>
        </p:nvSpPr>
        <p:spPr/>
        <p:txBody>
          <a:bodyPr/>
          <a:lstStyle/>
          <a:p>
            <a:pPr>
              <a:defRPr/>
            </a:pPr>
            <a:fld id="{CC1A3EC8-2EFB-3146-B6A8-94381A6876B4}" type="slidenum">
              <a:rPr lang="en-US" altLang="en-US" smtClean="0"/>
              <a:pPr>
                <a:defRPr/>
              </a:pPr>
              <a:t>23</a:t>
            </a:fld>
            <a:endParaRPr lang="en-US" altLang="en-US"/>
          </a:p>
        </p:txBody>
      </p:sp>
      <p:pic>
        <p:nvPicPr>
          <p:cNvPr id="3" name="Picture 2">
            <a:extLst>
              <a:ext uri="{FF2B5EF4-FFF2-40B4-BE49-F238E27FC236}">
                <a16:creationId xmlns:a16="http://schemas.microsoft.com/office/drawing/2014/main" id="{51D7848E-CA20-85A6-8AEA-97D8B19789C5}"/>
              </a:ext>
            </a:extLst>
          </p:cNvPr>
          <p:cNvPicPr>
            <a:picLocks noChangeAspect="1"/>
          </p:cNvPicPr>
          <p:nvPr/>
        </p:nvPicPr>
        <p:blipFill>
          <a:blip r:embed="rId2"/>
          <a:stretch>
            <a:fillRect/>
          </a:stretch>
        </p:blipFill>
        <p:spPr>
          <a:xfrm>
            <a:off x="685800" y="1586488"/>
            <a:ext cx="7772400" cy="3685024"/>
          </a:xfrm>
          <a:prstGeom prst="rect">
            <a:avLst/>
          </a:prstGeom>
        </p:spPr>
      </p:pic>
    </p:spTree>
    <p:extLst>
      <p:ext uri="{BB962C8B-B14F-4D97-AF65-F5344CB8AC3E}">
        <p14:creationId xmlns:p14="http://schemas.microsoft.com/office/powerpoint/2010/main" val="2967049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57325"/>
            <a:ext cx="7927975" cy="1143000"/>
          </a:xfrm>
        </p:spPr>
        <p:txBody>
          <a:bodyPr>
            <a:normAutofit fontScale="90000"/>
          </a:bodyPr>
          <a:lstStyle/>
          <a:p>
            <a:br>
              <a:rPr lang="en-US" dirty="0"/>
            </a:br>
            <a:endParaRPr lang="en-US" dirty="0"/>
          </a:p>
        </p:txBody>
      </p:sp>
      <p:pic>
        <p:nvPicPr>
          <p:cNvPr id="3" name="Picture 2"/>
          <p:cNvPicPr>
            <a:picLocks noChangeAspect="1"/>
          </p:cNvPicPr>
          <p:nvPr/>
        </p:nvPicPr>
        <p:blipFill>
          <a:blip r:embed="rId2"/>
          <a:stretch>
            <a:fillRect/>
          </a:stretch>
        </p:blipFill>
        <p:spPr>
          <a:xfrm>
            <a:off x="172935" y="388329"/>
            <a:ext cx="8745214" cy="6081342"/>
          </a:xfrm>
          <a:prstGeom prst="rect">
            <a:avLst/>
          </a:prstGeom>
        </p:spPr>
      </p:pic>
      <p:sp>
        <p:nvSpPr>
          <p:cNvPr id="5" name="TextBox 4"/>
          <p:cNvSpPr txBox="1"/>
          <p:nvPr/>
        </p:nvSpPr>
        <p:spPr>
          <a:xfrm>
            <a:off x="2497667" y="5080000"/>
            <a:ext cx="4095750" cy="923330"/>
          </a:xfrm>
          <a:prstGeom prst="rect">
            <a:avLst/>
          </a:prstGeom>
          <a:noFill/>
        </p:spPr>
        <p:txBody>
          <a:bodyPr wrap="square" rtlCol="0">
            <a:spAutoFit/>
          </a:bodyPr>
          <a:lstStyle/>
          <a:p>
            <a:r>
              <a:rPr lang="en-US" dirty="0">
                <a:solidFill>
                  <a:schemeClr val="bg1"/>
                </a:solidFill>
              </a:rPr>
              <a:t>Questions ?</a:t>
            </a:r>
          </a:p>
          <a:p>
            <a:r>
              <a:rPr lang="en-US" dirty="0">
                <a:solidFill>
                  <a:schemeClr val="bg1"/>
                </a:solidFill>
              </a:rPr>
              <a:t>Please contact me c 312 618 0829 </a:t>
            </a:r>
          </a:p>
          <a:p>
            <a:r>
              <a:rPr lang="en-US" dirty="0">
                <a:solidFill>
                  <a:schemeClr val="bg1"/>
                </a:solidFill>
                <a:hlinkClick r:id="rId3"/>
              </a:rPr>
              <a:t>elipovmd@aol.com</a:t>
            </a:r>
            <a:r>
              <a:rPr lang="en-US" dirty="0">
                <a:solidFill>
                  <a:schemeClr val="bg1"/>
                </a:solidFill>
              </a:rPr>
              <a:t> </a:t>
            </a:r>
          </a:p>
        </p:txBody>
      </p:sp>
    </p:spTree>
    <p:extLst>
      <p:ext uri="{BB962C8B-B14F-4D97-AF65-F5344CB8AC3E}">
        <p14:creationId xmlns:p14="http://schemas.microsoft.com/office/powerpoint/2010/main" val="850575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a:extLst>
              <a:ext uri="{FF2B5EF4-FFF2-40B4-BE49-F238E27FC236}">
                <a16:creationId xmlns:a16="http://schemas.microsoft.com/office/drawing/2014/main" id="{AF439848-4314-CC80-E618-6736C0B8AB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1587500"/>
            <a:ext cx="7097713"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C5A4D356-9E49-7BC4-FA01-1BCC21040C4B}"/>
              </a:ext>
            </a:extLst>
          </p:cNvPr>
          <p:cNvSpPr>
            <a:spLocks noGrp="1"/>
          </p:cNvSpPr>
          <p:nvPr>
            <p:ph type="title"/>
          </p:nvPr>
        </p:nvSpPr>
        <p:spPr>
          <a:xfrm>
            <a:off x="457200" y="304800"/>
            <a:ext cx="8229600" cy="990600"/>
          </a:xfrm>
        </p:spPr>
        <p:txBody>
          <a:bodyPr>
            <a:normAutofit fontScale="90000"/>
          </a:bodyPr>
          <a:lstStyle/>
          <a:p>
            <a:pPr algn="ctr" eaLnBrk="1" fontAlgn="auto" hangingPunct="1">
              <a:spcAft>
                <a:spcPts val="0"/>
              </a:spcAft>
              <a:defRPr/>
            </a:pPr>
            <a:r>
              <a:rPr lang="en-US" sz="3200" b="1" dirty="0">
                <a:ea typeface="MS PGothic" pitchFamily="34" charset="-128"/>
                <a:cs typeface="+mj-cs"/>
              </a:rPr>
              <a:t>Timeline of Emerging Preliminary Evidence for SGB and PTSD</a:t>
            </a:r>
          </a:p>
        </p:txBody>
      </p:sp>
      <p:sp>
        <p:nvSpPr>
          <p:cNvPr id="53251" name="Slide Number Placeholder 4">
            <a:extLst>
              <a:ext uri="{FF2B5EF4-FFF2-40B4-BE49-F238E27FC236}">
                <a16:creationId xmlns:a16="http://schemas.microsoft.com/office/drawing/2014/main" id="{7F4A261A-103A-AA82-80CE-3B415026CF20}"/>
              </a:ext>
            </a:extLst>
          </p:cNvPr>
          <p:cNvSpPr txBox="1">
            <a:spLocks/>
          </p:cNvSpPr>
          <p:nvPr/>
        </p:nvSpPr>
        <p:spPr bwMode="auto">
          <a:xfrm>
            <a:off x="4191000" y="6300788"/>
            <a:ext cx="3810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200">
                <a:solidFill>
                  <a:srgbClr val="073779"/>
                </a:solidFill>
              </a:rPr>
              <a:t>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5765AC-C12D-A1CD-B52F-EDCA786DFD16}"/>
              </a:ext>
            </a:extLst>
          </p:cNvPr>
          <p:cNvSpPr>
            <a:spLocks noGrp="1"/>
          </p:cNvSpPr>
          <p:nvPr>
            <p:ph type="sldNum" sz="quarter" idx="12"/>
          </p:nvPr>
        </p:nvSpPr>
        <p:spPr/>
        <p:txBody>
          <a:bodyPr/>
          <a:lstStyle/>
          <a:p>
            <a:pPr>
              <a:defRPr/>
            </a:pPr>
            <a:fld id="{CC1A3EC8-2EFB-3146-B6A8-94381A6876B4}" type="slidenum">
              <a:rPr lang="en-US" altLang="en-US" smtClean="0"/>
              <a:pPr>
                <a:defRPr/>
              </a:pPr>
              <a:t>4</a:t>
            </a:fld>
            <a:endParaRPr lang="en-US" altLang="en-US"/>
          </a:p>
        </p:txBody>
      </p:sp>
      <p:pic>
        <p:nvPicPr>
          <p:cNvPr id="3" name="Picture Placeholder 6">
            <a:extLst>
              <a:ext uri="{FF2B5EF4-FFF2-40B4-BE49-F238E27FC236}">
                <a16:creationId xmlns:a16="http://schemas.microsoft.com/office/drawing/2014/main" id="{DA6632A5-9DD1-7BAF-5F44-D6C43ECB0EB3}"/>
              </a:ext>
            </a:extLst>
          </p:cNvPr>
          <p:cNvPicPr>
            <a:picLocks noChangeAspect="1"/>
          </p:cNvPicPr>
          <p:nvPr/>
        </p:nvPicPr>
        <p:blipFill rotWithShape="1">
          <a:blip r:embed="rId2"/>
          <a:srcRect l="-80136" t="-51708" r="-11618" b="3694"/>
          <a:stretch/>
        </p:blipFill>
        <p:spPr>
          <a:xfrm>
            <a:off x="-88392" y="1365756"/>
            <a:ext cx="7708392" cy="4836867"/>
          </a:xfrm>
          <a:prstGeom prst="rect">
            <a:avLst/>
          </a:prstGeom>
        </p:spPr>
      </p:pic>
      <p:sp>
        <p:nvSpPr>
          <p:cNvPr id="5" name="TextBox 4">
            <a:extLst>
              <a:ext uri="{FF2B5EF4-FFF2-40B4-BE49-F238E27FC236}">
                <a16:creationId xmlns:a16="http://schemas.microsoft.com/office/drawing/2014/main" id="{AD5C38C4-3BB6-FD9E-A8BE-D1298EFDEEB1}"/>
              </a:ext>
            </a:extLst>
          </p:cNvPr>
          <p:cNvSpPr txBox="1"/>
          <p:nvPr/>
        </p:nvSpPr>
        <p:spPr>
          <a:xfrm>
            <a:off x="685800" y="906875"/>
            <a:ext cx="3886200" cy="461665"/>
          </a:xfrm>
          <a:prstGeom prst="rect">
            <a:avLst/>
          </a:prstGeom>
          <a:noFill/>
        </p:spPr>
        <p:txBody>
          <a:bodyPr wrap="square" rtlCol="0">
            <a:spAutoFit/>
          </a:bodyPr>
          <a:lstStyle/>
          <a:p>
            <a:r>
              <a:rPr lang="en-US" dirty="0">
                <a:solidFill>
                  <a:schemeClr val="tx2">
                    <a:lumMod val="75000"/>
                  </a:schemeClr>
                </a:solidFill>
                <a:latin typeface="+mn-lt"/>
              </a:rPr>
              <a:t>Horner’s Syndrome </a:t>
            </a:r>
          </a:p>
        </p:txBody>
      </p:sp>
    </p:spTree>
    <p:extLst>
      <p:ext uri="{BB962C8B-B14F-4D97-AF65-F5344CB8AC3E}">
        <p14:creationId xmlns:p14="http://schemas.microsoft.com/office/powerpoint/2010/main" val="47603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77CB4E-696F-D705-C287-CC2333568F27}"/>
              </a:ext>
            </a:extLst>
          </p:cNvPr>
          <p:cNvSpPr>
            <a:spLocks noGrp="1"/>
          </p:cNvSpPr>
          <p:nvPr>
            <p:ph type="sldNum" sz="quarter" idx="12"/>
          </p:nvPr>
        </p:nvSpPr>
        <p:spPr/>
        <p:txBody>
          <a:bodyPr/>
          <a:lstStyle/>
          <a:p>
            <a:pPr>
              <a:defRPr/>
            </a:pPr>
            <a:fld id="{9B2435B0-BE30-0849-A617-DEE07D4A3E5D}" type="slidenum">
              <a:rPr lang="en-US" altLang="en-US" smtClean="0"/>
              <a:pPr>
                <a:defRPr/>
              </a:pPr>
              <a:t>5</a:t>
            </a:fld>
            <a:endParaRPr lang="en-US" altLang="en-US"/>
          </a:p>
        </p:txBody>
      </p:sp>
      <p:sp>
        <p:nvSpPr>
          <p:cNvPr id="6" name="TextBox 5">
            <a:extLst>
              <a:ext uri="{FF2B5EF4-FFF2-40B4-BE49-F238E27FC236}">
                <a16:creationId xmlns:a16="http://schemas.microsoft.com/office/drawing/2014/main" id="{61B4AB96-8211-CA77-FA19-E4C16E8FAB4F}"/>
              </a:ext>
            </a:extLst>
          </p:cNvPr>
          <p:cNvSpPr txBox="1"/>
          <p:nvPr/>
        </p:nvSpPr>
        <p:spPr>
          <a:xfrm>
            <a:off x="533400" y="1143000"/>
            <a:ext cx="8153400" cy="830997"/>
          </a:xfrm>
          <a:prstGeom prst="rect">
            <a:avLst/>
          </a:prstGeom>
          <a:noFill/>
        </p:spPr>
        <p:txBody>
          <a:bodyPr wrap="square" rtlCol="0">
            <a:spAutoFit/>
          </a:bodyPr>
          <a:lstStyle/>
          <a:p>
            <a:r>
              <a:rPr lang="en-US" dirty="0">
                <a:solidFill>
                  <a:schemeClr val="accent1"/>
                </a:solidFill>
                <a:effectLst/>
                <a:latin typeface="+mj-lt"/>
              </a:rPr>
              <a:t>Department of Mental Health, Johns Hopkins Bloomberg School of Public Health, 2017 </a:t>
            </a:r>
          </a:p>
        </p:txBody>
      </p:sp>
      <p:sp>
        <p:nvSpPr>
          <p:cNvPr id="7" name="TextBox 6">
            <a:extLst>
              <a:ext uri="{FF2B5EF4-FFF2-40B4-BE49-F238E27FC236}">
                <a16:creationId xmlns:a16="http://schemas.microsoft.com/office/drawing/2014/main" id="{0F43B978-356D-11C8-28AF-4F2F21924080}"/>
              </a:ext>
            </a:extLst>
          </p:cNvPr>
          <p:cNvSpPr txBox="1"/>
          <p:nvPr/>
        </p:nvSpPr>
        <p:spPr>
          <a:xfrm>
            <a:off x="1028700" y="5486400"/>
            <a:ext cx="7086600" cy="738664"/>
          </a:xfrm>
          <a:prstGeom prst="rect">
            <a:avLst/>
          </a:prstGeom>
          <a:noFill/>
        </p:spPr>
        <p:txBody>
          <a:bodyPr wrap="square" rtlCol="0">
            <a:spAutoFit/>
          </a:bodyPr>
          <a:lstStyle/>
          <a:p>
            <a:r>
              <a:rPr lang="en-US" sz="1400" b="0" i="0" u="none" strike="noStrike" dirty="0">
                <a:solidFill>
                  <a:schemeClr val="accent1"/>
                </a:solidFill>
                <a:effectLst/>
                <a:latin typeface="+mj-lt"/>
              </a:rPr>
              <a:t>Summers, Mary R., and Remington L. Nevin. "Stellate ganglion block in the treatment of post‐traumatic stress disorder: A review of historical and recent literature." </a:t>
            </a:r>
            <a:r>
              <a:rPr lang="en-US" sz="1400" b="0" i="1" u="none" strike="noStrike" dirty="0">
                <a:solidFill>
                  <a:schemeClr val="accent1"/>
                </a:solidFill>
                <a:effectLst/>
                <a:latin typeface="+mj-lt"/>
              </a:rPr>
              <a:t>Pain Practice</a:t>
            </a:r>
            <a:r>
              <a:rPr lang="en-US" sz="1400" b="0" i="0" u="none" strike="noStrike" dirty="0">
                <a:solidFill>
                  <a:schemeClr val="accent1"/>
                </a:solidFill>
                <a:effectLst/>
                <a:latin typeface="+mj-lt"/>
              </a:rPr>
              <a:t> 17.4 (2017): 546-553.</a:t>
            </a:r>
            <a:endParaRPr lang="en-US" sz="1400" dirty="0">
              <a:solidFill>
                <a:schemeClr val="accent1"/>
              </a:solidFill>
              <a:latin typeface="+mj-lt"/>
            </a:endParaRPr>
          </a:p>
        </p:txBody>
      </p:sp>
      <p:pic>
        <p:nvPicPr>
          <p:cNvPr id="8" name="Picture 7">
            <a:extLst>
              <a:ext uri="{FF2B5EF4-FFF2-40B4-BE49-F238E27FC236}">
                <a16:creationId xmlns:a16="http://schemas.microsoft.com/office/drawing/2014/main" id="{7EFF4035-8C6F-229E-16F2-E9C996B016F8}"/>
              </a:ext>
            </a:extLst>
          </p:cNvPr>
          <p:cNvPicPr>
            <a:picLocks noChangeAspect="1"/>
          </p:cNvPicPr>
          <p:nvPr/>
        </p:nvPicPr>
        <p:blipFill>
          <a:blip r:embed="rId3"/>
          <a:stretch>
            <a:fillRect/>
          </a:stretch>
        </p:blipFill>
        <p:spPr>
          <a:xfrm>
            <a:off x="2247900" y="2271090"/>
            <a:ext cx="4724400" cy="2870090"/>
          </a:xfrm>
          <a:prstGeom prst="rect">
            <a:avLst/>
          </a:prstGeom>
        </p:spPr>
      </p:pic>
    </p:spTree>
    <p:extLst>
      <p:ext uri="{BB962C8B-B14F-4D97-AF65-F5344CB8AC3E}">
        <p14:creationId xmlns:p14="http://schemas.microsoft.com/office/powerpoint/2010/main" val="201312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CD052B-713D-F4A5-56E5-13EE967C6AE7}"/>
              </a:ext>
            </a:extLst>
          </p:cNvPr>
          <p:cNvSpPr>
            <a:spLocks noGrp="1"/>
          </p:cNvSpPr>
          <p:nvPr>
            <p:ph idx="1"/>
          </p:nvPr>
        </p:nvSpPr>
        <p:spPr>
          <a:xfrm>
            <a:off x="457200" y="1359694"/>
            <a:ext cx="8229600" cy="4876800"/>
          </a:xfrm>
        </p:spPr>
        <p:txBody>
          <a:bodyPr>
            <a:normAutofit/>
          </a:bodyPr>
          <a:lstStyle/>
          <a:p>
            <a:r>
              <a:rPr lang="en-US" sz="1500" dirty="0">
                <a:solidFill>
                  <a:schemeClr val="tx2">
                    <a:lumMod val="75000"/>
                  </a:schemeClr>
                </a:solidFill>
                <a:effectLst/>
              </a:rPr>
              <a:t>A study of the incidence of severe complications was last undertaken in 1992 by German researchers Wulf and Maier, with a reported 1.7 complications per 1,000 blockades based on surveys  completed by patients receiving a combined total of 45,000 blocks.</a:t>
            </a:r>
          </a:p>
          <a:p>
            <a:r>
              <a:rPr lang="en-US" sz="1500" dirty="0">
                <a:solidFill>
                  <a:schemeClr val="tx2">
                    <a:lumMod val="75000"/>
                  </a:schemeClr>
                </a:solidFill>
                <a:effectLst/>
              </a:rPr>
              <a:t>Those complications were : Most of these were CNS complications (i.e., convulsions,11). A high subarachnoid block was reported in 6 cases, high epidural blockade in 3, pneumothorax in 9, and allergic reactions in 2. No fatalities or persistent complications were reported</a:t>
            </a:r>
          </a:p>
          <a:p>
            <a:pPr lvl="1" indent="0" eaLnBrk="1" hangingPunct="1">
              <a:buFont typeface="Arial" charset="0"/>
              <a:buNone/>
              <a:defRPr/>
            </a:pPr>
            <a:endParaRPr lang="en-US" dirty="0"/>
          </a:p>
          <a:p>
            <a:pPr eaLnBrk="1" hangingPunct="1">
              <a:buFont typeface="Arial" charset="0"/>
              <a:buChar char="•"/>
              <a:defRPr/>
            </a:pPr>
            <a:endParaRPr lang="en-US" sz="2000" dirty="0"/>
          </a:p>
          <a:p>
            <a:pPr eaLnBrk="1" hangingPunct="1">
              <a:buFont typeface="Arial" charset="0"/>
              <a:buChar char="•"/>
              <a:defRPr/>
            </a:pPr>
            <a:endParaRPr lang="en-US" dirty="0"/>
          </a:p>
        </p:txBody>
      </p:sp>
      <p:sp>
        <p:nvSpPr>
          <p:cNvPr id="4" name="Title 3">
            <a:extLst>
              <a:ext uri="{FF2B5EF4-FFF2-40B4-BE49-F238E27FC236}">
                <a16:creationId xmlns:a16="http://schemas.microsoft.com/office/drawing/2014/main" id="{78BA8F17-0743-4F69-AD35-C98C732F173A}"/>
              </a:ext>
            </a:extLst>
          </p:cNvPr>
          <p:cNvSpPr>
            <a:spLocks noGrp="1"/>
          </p:cNvSpPr>
          <p:nvPr>
            <p:ph type="title"/>
          </p:nvPr>
        </p:nvSpPr>
        <p:spPr>
          <a:xfrm>
            <a:off x="-381000" y="304800"/>
            <a:ext cx="9906000" cy="990600"/>
          </a:xfrm>
        </p:spPr>
        <p:txBody>
          <a:bodyPr>
            <a:noAutofit/>
          </a:bodyPr>
          <a:lstStyle/>
          <a:p>
            <a:pPr algn="ctr">
              <a:defRPr/>
            </a:pPr>
            <a:r>
              <a:rPr lang="en-US" sz="3200" b="1" dirty="0"/>
              <a:t>Risks of Adverse Events Associated with SGB</a:t>
            </a:r>
          </a:p>
        </p:txBody>
      </p:sp>
      <p:sp>
        <p:nvSpPr>
          <p:cNvPr id="52227" name="Slide Number Placeholder 4">
            <a:extLst>
              <a:ext uri="{FF2B5EF4-FFF2-40B4-BE49-F238E27FC236}">
                <a16:creationId xmlns:a16="http://schemas.microsoft.com/office/drawing/2014/main" id="{D84C150C-7EC9-0D80-0C11-006254E2B017}"/>
              </a:ext>
            </a:extLst>
          </p:cNvPr>
          <p:cNvSpPr txBox="1">
            <a:spLocks/>
          </p:cNvSpPr>
          <p:nvPr/>
        </p:nvSpPr>
        <p:spPr bwMode="auto">
          <a:xfrm>
            <a:off x="4191000" y="6300788"/>
            <a:ext cx="3810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200">
                <a:solidFill>
                  <a:srgbClr val="073779"/>
                </a:solidFill>
              </a:rPr>
              <a:t>4</a:t>
            </a:r>
          </a:p>
        </p:txBody>
      </p:sp>
      <p:sp>
        <p:nvSpPr>
          <p:cNvPr id="2" name="TextBox 1">
            <a:extLst>
              <a:ext uri="{FF2B5EF4-FFF2-40B4-BE49-F238E27FC236}">
                <a16:creationId xmlns:a16="http://schemas.microsoft.com/office/drawing/2014/main" id="{F3BA3B20-1545-630B-FCDF-53C2009D6BF9}"/>
              </a:ext>
            </a:extLst>
          </p:cNvPr>
          <p:cNvSpPr txBox="1"/>
          <p:nvPr/>
        </p:nvSpPr>
        <p:spPr>
          <a:xfrm>
            <a:off x="1066800" y="5498306"/>
            <a:ext cx="7924800" cy="461665"/>
          </a:xfrm>
          <a:prstGeom prst="rect">
            <a:avLst/>
          </a:prstGeom>
          <a:noFill/>
        </p:spPr>
        <p:txBody>
          <a:bodyPr wrap="square" rtlCol="0">
            <a:spAutoFit/>
          </a:bodyPr>
          <a:lstStyle/>
          <a:p>
            <a:r>
              <a:rPr lang="en-US" sz="1200" dirty="0">
                <a:solidFill>
                  <a:schemeClr val="tx2">
                    <a:lumMod val="75000"/>
                  </a:schemeClr>
                </a:solidFill>
                <a:effectLst/>
                <a:latin typeface="+mn-lt"/>
              </a:rPr>
              <a:t>Wulf H, Maier CH (1992) Complications and side effects of stellate ganglion</a:t>
            </a:r>
          </a:p>
          <a:p>
            <a:r>
              <a:rPr lang="en-US" sz="1200" dirty="0">
                <a:solidFill>
                  <a:schemeClr val="tx2">
                    <a:lumMod val="75000"/>
                  </a:schemeClr>
                </a:solidFill>
                <a:effectLst/>
                <a:latin typeface="+mn-lt"/>
              </a:rPr>
              <a:t>blockade: Results of a questionnaire survey. </a:t>
            </a:r>
            <a:r>
              <a:rPr lang="en-US" sz="1200" dirty="0" err="1">
                <a:solidFill>
                  <a:schemeClr val="tx2">
                    <a:lumMod val="75000"/>
                  </a:schemeClr>
                </a:solidFill>
                <a:effectLst/>
                <a:latin typeface="+mn-lt"/>
              </a:rPr>
              <a:t>Anaesthetist</a:t>
            </a:r>
            <a:r>
              <a:rPr lang="en-US" sz="1200" dirty="0">
                <a:solidFill>
                  <a:schemeClr val="tx2">
                    <a:lumMod val="75000"/>
                  </a:schemeClr>
                </a:solidFill>
                <a:effectLst/>
                <a:latin typeface="+mn-lt"/>
              </a:rPr>
              <a:t> 41: 146-151.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5D98C7-45AF-03CF-AF1F-99D7CF814E50}"/>
              </a:ext>
            </a:extLst>
          </p:cNvPr>
          <p:cNvSpPr>
            <a:spLocks noGrp="1"/>
          </p:cNvSpPr>
          <p:nvPr>
            <p:ph type="sldNum" sz="quarter" idx="12"/>
          </p:nvPr>
        </p:nvSpPr>
        <p:spPr/>
        <p:txBody>
          <a:bodyPr/>
          <a:lstStyle/>
          <a:p>
            <a:pPr>
              <a:defRPr/>
            </a:pPr>
            <a:fld id="{9B2435B0-BE30-0849-A617-DEE07D4A3E5D}" type="slidenum">
              <a:rPr lang="en-US" altLang="en-US" smtClean="0"/>
              <a:pPr>
                <a:defRPr/>
              </a:pPr>
              <a:t>7</a:t>
            </a:fld>
            <a:endParaRPr lang="en-US" altLang="en-US"/>
          </a:p>
        </p:txBody>
      </p:sp>
      <p:sp>
        <p:nvSpPr>
          <p:cNvPr id="2" name="Title 1">
            <a:extLst>
              <a:ext uri="{FF2B5EF4-FFF2-40B4-BE49-F238E27FC236}">
                <a16:creationId xmlns:a16="http://schemas.microsoft.com/office/drawing/2014/main" id="{30041434-836E-FC59-5492-620752DD8A10}"/>
              </a:ext>
            </a:extLst>
          </p:cNvPr>
          <p:cNvSpPr>
            <a:spLocks noGrp="1"/>
          </p:cNvSpPr>
          <p:nvPr>
            <p:ph type="title" idx="4294967295"/>
          </p:nvPr>
        </p:nvSpPr>
        <p:spPr>
          <a:xfrm>
            <a:off x="0" y="533400"/>
            <a:ext cx="8229600" cy="990600"/>
          </a:xfrm>
        </p:spPr>
        <p:txBody>
          <a:bodyPr>
            <a:normAutofit fontScale="90000"/>
          </a:bodyPr>
          <a:lstStyle/>
          <a:p>
            <a:r>
              <a:rPr lang="en-US" dirty="0"/>
              <a:t>How does SGB /CSB work ?</a:t>
            </a:r>
            <a:br>
              <a:rPr lang="en-US" dirty="0"/>
            </a:br>
            <a:r>
              <a:rPr lang="en-US" dirty="0"/>
              <a:t> </a:t>
            </a:r>
          </a:p>
        </p:txBody>
      </p:sp>
    </p:spTree>
    <p:extLst>
      <p:ext uri="{BB962C8B-B14F-4D97-AF65-F5344CB8AC3E}">
        <p14:creationId xmlns:p14="http://schemas.microsoft.com/office/powerpoint/2010/main" val="62087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05419A-2F19-4194-9DCB-49A8695D6120}"/>
              </a:ext>
            </a:extLst>
          </p:cNvPr>
          <p:cNvSpPr>
            <a:spLocks noGrp="1"/>
          </p:cNvSpPr>
          <p:nvPr>
            <p:ph type="sldNum" sz="quarter" idx="12"/>
          </p:nvPr>
        </p:nvSpPr>
        <p:spPr/>
        <p:txBody>
          <a:bodyPr/>
          <a:lstStyle/>
          <a:p>
            <a:pPr>
              <a:defRPr/>
            </a:pPr>
            <a:fld id="{CC1A3EC8-2EFB-3146-B6A8-94381A6876B4}" type="slidenum">
              <a:rPr lang="en-US" altLang="en-US" smtClean="0"/>
              <a:pPr>
                <a:defRPr/>
              </a:pPr>
              <a:t>8</a:t>
            </a:fld>
            <a:endParaRPr lang="en-US" altLang="en-US"/>
          </a:p>
        </p:txBody>
      </p:sp>
      <p:pic>
        <p:nvPicPr>
          <p:cNvPr id="3" name="Picture 2">
            <a:extLst>
              <a:ext uri="{FF2B5EF4-FFF2-40B4-BE49-F238E27FC236}">
                <a16:creationId xmlns:a16="http://schemas.microsoft.com/office/drawing/2014/main" id="{ED13D5D8-6386-1930-8743-1BA7084317DD}"/>
              </a:ext>
            </a:extLst>
          </p:cNvPr>
          <p:cNvPicPr>
            <a:picLocks noChangeAspect="1"/>
          </p:cNvPicPr>
          <p:nvPr/>
        </p:nvPicPr>
        <p:blipFill>
          <a:blip r:embed="rId2"/>
          <a:stretch>
            <a:fillRect/>
          </a:stretch>
        </p:blipFill>
        <p:spPr>
          <a:xfrm>
            <a:off x="2076796" y="960723"/>
            <a:ext cx="4990407" cy="4936553"/>
          </a:xfrm>
          <a:prstGeom prst="rect">
            <a:avLst/>
          </a:prstGeom>
        </p:spPr>
      </p:pic>
      <p:sp>
        <p:nvSpPr>
          <p:cNvPr id="4" name="TextBox 3">
            <a:extLst>
              <a:ext uri="{FF2B5EF4-FFF2-40B4-BE49-F238E27FC236}">
                <a16:creationId xmlns:a16="http://schemas.microsoft.com/office/drawing/2014/main" id="{E636D26D-D9D2-4EFB-178F-A7C6795C1890}"/>
              </a:ext>
            </a:extLst>
          </p:cNvPr>
          <p:cNvSpPr txBox="1"/>
          <p:nvPr/>
        </p:nvSpPr>
        <p:spPr>
          <a:xfrm>
            <a:off x="2076796" y="6172200"/>
            <a:ext cx="6381404" cy="646331"/>
          </a:xfrm>
          <a:prstGeom prst="rect">
            <a:avLst/>
          </a:prstGeom>
          <a:noFill/>
        </p:spPr>
        <p:txBody>
          <a:bodyPr wrap="square" rtlCol="0">
            <a:spAutoFit/>
          </a:bodyPr>
          <a:lstStyle/>
          <a:p>
            <a:r>
              <a:rPr lang="en-US" sz="1200" b="0" i="0" u="none" strike="noStrike" dirty="0">
                <a:solidFill>
                  <a:schemeClr val="tx2">
                    <a:lumMod val="75000"/>
                  </a:schemeClr>
                </a:solidFill>
                <a:effectLst/>
                <a:latin typeface="+mn-lt"/>
              </a:rPr>
              <a:t>Lipov, Eugene G., et al. "A unifying theory linking the prolonged efficacy of the stellate ganglion block for the treatment of chronic regional pain syndrome (CRPS), hot flashes, and posttraumatic stress disorder (PTSD)." </a:t>
            </a:r>
            <a:r>
              <a:rPr lang="en-US" sz="1200" b="0" i="1" u="none" strike="noStrike" dirty="0">
                <a:solidFill>
                  <a:schemeClr val="tx2">
                    <a:lumMod val="75000"/>
                  </a:schemeClr>
                </a:solidFill>
                <a:effectLst/>
                <a:latin typeface="+mn-lt"/>
              </a:rPr>
              <a:t>Medical hypotheses</a:t>
            </a:r>
            <a:r>
              <a:rPr lang="en-US" sz="1200" b="0" i="0" u="none" strike="noStrike" dirty="0">
                <a:solidFill>
                  <a:schemeClr val="tx2">
                    <a:lumMod val="75000"/>
                  </a:schemeClr>
                </a:solidFill>
                <a:effectLst/>
                <a:latin typeface="+mn-lt"/>
              </a:rPr>
              <a:t> 72.6 (2009): 657-661.</a:t>
            </a:r>
            <a:endParaRPr lang="en-US" sz="1200" dirty="0">
              <a:solidFill>
                <a:schemeClr val="tx2">
                  <a:lumMod val="75000"/>
                </a:schemeClr>
              </a:solidFill>
              <a:latin typeface="+mn-lt"/>
            </a:endParaRPr>
          </a:p>
        </p:txBody>
      </p:sp>
    </p:spTree>
    <p:extLst>
      <p:ext uri="{BB962C8B-B14F-4D97-AF65-F5344CB8AC3E}">
        <p14:creationId xmlns:p14="http://schemas.microsoft.com/office/powerpoint/2010/main" val="3698506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4FEEF6-A879-F765-4CD5-6B17DDF6A086}"/>
              </a:ext>
            </a:extLst>
          </p:cNvPr>
          <p:cNvSpPr>
            <a:spLocks noGrp="1"/>
          </p:cNvSpPr>
          <p:nvPr>
            <p:ph type="sldNum" sz="quarter" idx="12"/>
          </p:nvPr>
        </p:nvSpPr>
        <p:spPr/>
        <p:txBody>
          <a:bodyPr/>
          <a:lstStyle/>
          <a:p>
            <a:pPr>
              <a:defRPr/>
            </a:pPr>
            <a:fld id="{CC1A3EC8-2EFB-3146-B6A8-94381A6876B4}" type="slidenum">
              <a:rPr lang="en-US" altLang="en-US" smtClean="0"/>
              <a:pPr>
                <a:defRPr/>
              </a:pPr>
              <a:t>9</a:t>
            </a:fld>
            <a:endParaRPr lang="en-US" altLang="en-US"/>
          </a:p>
        </p:txBody>
      </p:sp>
      <p:pic>
        <p:nvPicPr>
          <p:cNvPr id="3" name="Picture 2">
            <a:extLst>
              <a:ext uri="{FF2B5EF4-FFF2-40B4-BE49-F238E27FC236}">
                <a16:creationId xmlns:a16="http://schemas.microsoft.com/office/drawing/2014/main" id="{F5AADC4A-4284-1CAA-CE5A-7020E15A073D}"/>
              </a:ext>
            </a:extLst>
          </p:cNvPr>
          <p:cNvPicPr>
            <a:picLocks noChangeAspect="1"/>
          </p:cNvPicPr>
          <p:nvPr/>
        </p:nvPicPr>
        <p:blipFill>
          <a:blip r:embed="rId2"/>
          <a:stretch>
            <a:fillRect/>
          </a:stretch>
        </p:blipFill>
        <p:spPr>
          <a:xfrm>
            <a:off x="2438400" y="934554"/>
            <a:ext cx="4874102" cy="4988891"/>
          </a:xfrm>
          <a:prstGeom prst="rect">
            <a:avLst/>
          </a:prstGeom>
        </p:spPr>
      </p:pic>
      <p:sp>
        <p:nvSpPr>
          <p:cNvPr id="5" name="TextBox 4">
            <a:extLst>
              <a:ext uri="{FF2B5EF4-FFF2-40B4-BE49-F238E27FC236}">
                <a16:creationId xmlns:a16="http://schemas.microsoft.com/office/drawing/2014/main" id="{2C5D6F17-488A-6573-2B9E-6D6DD99E6C61}"/>
              </a:ext>
            </a:extLst>
          </p:cNvPr>
          <p:cNvSpPr txBox="1"/>
          <p:nvPr/>
        </p:nvSpPr>
        <p:spPr>
          <a:xfrm rot="10800000" flipV="1">
            <a:off x="1981200" y="6096000"/>
            <a:ext cx="6172200" cy="646331"/>
          </a:xfrm>
          <a:prstGeom prst="rect">
            <a:avLst/>
          </a:prstGeom>
          <a:noFill/>
        </p:spPr>
        <p:txBody>
          <a:bodyPr wrap="square">
            <a:spAutoFit/>
          </a:bodyPr>
          <a:lstStyle/>
          <a:p>
            <a:r>
              <a:rPr lang="en-US" sz="1200" b="0" i="0" u="none" strike="noStrike" dirty="0">
                <a:solidFill>
                  <a:schemeClr val="tx2">
                    <a:lumMod val="75000"/>
                  </a:schemeClr>
                </a:solidFill>
                <a:effectLst/>
                <a:latin typeface="+mn-lt"/>
              </a:rPr>
              <a:t>Lipov, Eugene G., et al. "A unifying theory linking the prolonged efficacy of the stellate ganglion block for the treatment of chronic regional pain syndrome (CRPS), hot flashes, and posttraumatic stress disorder (PTSD)." </a:t>
            </a:r>
            <a:r>
              <a:rPr lang="en-US" sz="1200" b="0" i="1" u="none" strike="noStrike" dirty="0">
                <a:solidFill>
                  <a:schemeClr val="tx2">
                    <a:lumMod val="75000"/>
                  </a:schemeClr>
                </a:solidFill>
                <a:effectLst/>
                <a:latin typeface="+mn-lt"/>
              </a:rPr>
              <a:t>Medical hypotheses</a:t>
            </a:r>
            <a:r>
              <a:rPr lang="en-US" sz="1200" b="0" i="0" u="none" strike="noStrike" dirty="0">
                <a:solidFill>
                  <a:schemeClr val="tx2">
                    <a:lumMod val="75000"/>
                  </a:schemeClr>
                </a:solidFill>
                <a:effectLst/>
                <a:latin typeface="+mn-lt"/>
              </a:rPr>
              <a:t> 72.6 (2009): 657-661.</a:t>
            </a:r>
            <a:endParaRPr lang="en-US" sz="1200" dirty="0">
              <a:solidFill>
                <a:schemeClr val="tx2">
                  <a:lumMod val="75000"/>
                </a:schemeClr>
              </a:solidFill>
              <a:latin typeface="+mn-lt"/>
            </a:endParaRPr>
          </a:p>
        </p:txBody>
      </p:sp>
    </p:spTree>
    <p:extLst>
      <p:ext uri="{BB962C8B-B14F-4D97-AF65-F5344CB8AC3E}">
        <p14:creationId xmlns:p14="http://schemas.microsoft.com/office/powerpoint/2010/main" val="38172545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larit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6019</TotalTime>
  <Words>1266</Words>
  <Application>Microsoft Macintosh PowerPoint</Application>
  <PresentationFormat>On-screen Show (4:3)</PresentationFormat>
  <Paragraphs>89</Paragraphs>
  <Slides>24</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Allerton</vt:lpstr>
      <vt:lpstr>CharisSIL</vt:lpstr>
      <vt:lpstr>Tangerine</vt:lpstr>
      <vt:lpstr>Arial</vt:lpstr>
      <vt:lpstr>Calibri</vt:lpstr>
      <vt:lpstr>Georgia</vt:lpstr>
      <vt:lpstr>Helvetica</vt:lpstr>
      <vt:lpstr>Helvetica </vt:lpstr>
      <vt:lpstr>Helvetica Light</vt:lpstr>
      <vt:lpstr>Lucida Grande</vt:lpstr>
      <vt:lpstr>Source Sans Pro</vt:lpstr>
      <vt:lpstr>Times</vt:lpstr>
      <vt:lpstr>Wingdings</vt:lpstr>
      <vt:lpstr>1_Custom Design</vt:lpstr>
      <vt:lpstr>Custom Design</vt:lpstr>
      <vt:lpstr>Clarity</vt:lpstr>
      <vt:lpstr>PowerPoint Presentation</vt:lpstr>
      <vt:lpstr>Stellate Ganglion Block (SGB) for PTSD</vt:lpstr>
      <vt:lpstr>Timeline of Emerging Preliminary Evidence for SGB and PTSD</vt:lpstr>
      <vt:lpstr>PowerPoint Presentation</vt:lpstr>
      <vt:lpstr>PowerPoint Presentation</vt:lpstr>
      <vt:lpstr>Risks of Adverse Events Associated with SGB</vt:lpstr>
      <vt:lpstr>How does SGB /CSB work ?  </vt:lpstr>
      <vt:lpstr>PowerPoint Presentation</vt:lpstr>
      <vt:lpstr>PowerPoint Presentation</vt:lpstr>
      <vt:lpstr>PowerPoint Presentation</vt:lpstr>
      <vt:lpstr>PowerPoint Presentation</vt:lpstr>
      <vt:lpstr>PowerPoint Presentation</vt:lpstr>
      <vt:lpstr>Why do C6 and C4 vs C6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Maryam Navaie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Health Solutions, LLC</dc:title>
  <dc:creator>Maryam Navaie</dc:creator>
  <cp:lastModifiedBy>EUGENE LIPOV</cp:lastModifiedBy>
  <cp:revision>364</cp:revision>
  <cp:lastPrinted>2014-03-21T16:44:07Z</cp:lastPrinted>
  <dcterms:created xsi:type="dcterms:W3CDTF">2010-04-30T20:32:45Z</dcterms:created>
  <dcterms:modified xsi:type="dcterms:W3CDTF">2023-06-09T03:24:29Z</dcterms:modified>
</cp:coreProperties>
</file>